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70" r:id="rId4"/>
    <p:sldId id="271" r:id="rId5"/>
    <p:sldId id="273" r:id="rId6"/>
    <p:sldId id="272" r:id="rId7"/>
    <p:sldId id="275" r:id="rId8"/>
    <p:sldId id="274" r:id="rId9"/>
    <p:sldId id="276" r:id="rId10"/>
    <p:sldId id="277" r:id="rId11"/>
    <p:sldId id="278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9" r:id="rId2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31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io/effective-java-reloaded" TargetMode="External"/><Relationship Id="rId2" Type="http://schemas.openxmlformats.org/officeDocument/2006/relationships/hyperlink" Target="http://www.angelikalanger.com/GenericsFAQ/JavaGenericsFAQ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Generics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600" strike="sngStrike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  </a:t>
            </a: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inspect(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"U: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u.getClass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static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&lt;U&gt;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List&lt;Box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boxes) {</a:t>
            </a:r>
            <a:endParaRPr lang="en-US" sz="1600" dirty="0" smtClean="0">
              <a:solidFill>
                <a:srgbClr val="000000"/>
              </a:solidFill>
              <a:highlight>
                <a:srgbClr val="F0D8A8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    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&lt;U&gt;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box : boxes)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u);</a:t>
            </a:r>
            <a:endParaRPr lang="en-US" sz="1600" dirty="0" smtClean="0">
              <a:solidFill>
                <a:srgbClr val="000000"/>
              </a:solidFill>
              <a:highlight>
                <a:srgbClr val="D4D4D4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Box.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(42,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Чтобы решить эту проблему, можно использовать </a:t>
            </a:r>
            <a:r>
              <a:rPr lang="en-US" dirty="0" smtClean="0"/>
              <a:t>wildcard</a:t>
            </a:r>
            <a:r>
              <a:rPr lang="ru-RU" dirty="0" smtClean="0"/>
              <a:t>: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&lt;?&gt;</a:t>
            </a:r>
            <a:r>
              <a:rPr lang="ru-RU" dirty="0" smtClean="0"/>
              <a:t> – любой класс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extends Number&gt; </a:t>
            </a:r>
            <a:r>
              <a:rPr lang="ru-RU" dirty="0" smtClean="0"/>
              <a:t>– ограничение снизу: все классы, которые являются наследниками </a:t>
            </a:r>
            <a:r>
              <a:rPr lang="en-US" dirty="0" smtClean="0"/>
              <a:t>Number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super Number&gt;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ограничение сверху: все классы, являющиеся родителями класса</a:t>
            </a:r>
            <a:r>
              <a:rPr lang="en-US" dirty="0" smtClean="0"/>
              <a:t>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 множествовариантов инициализации: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list1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&lt;Integer&gt;();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list2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list3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&lt;Object&gt;();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list4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  <a:endParaRPr lang="ru-RU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extends Number&gt;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super Number&gt;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Когда какой </a:t>
            </a:r>
            <a:r>
              <a:rPr lang="en-US" dirty="0" smtClean="0"/>
              <a:t>wildcard </a:t>
            </a:r>
            <a:r>
              <a:rPr lang="ru-RU" dirty="0" smtClean="0"/>
              <a:t>использовать?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PECS </a:t>
            </a:r>
            <a:r>
              <a:rPr lang="en-US" dirty="0" smtClean="0"/>
              <a:t>—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roducer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E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onsumer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S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uper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</a:t>
            </a:r>
            <a:endParaRPr lang="ru-RU" sz="1600" dirty="0" smtClean="0"/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producer</a:t>
            </a:r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/>
              <a:t> </a:t>
            </a: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don’t use ? for  return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 lvl="1"/>
            <a:endParaRPr lang="en-US" b="1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026" name="Picture 2" descr="C:\Users\kmu\Desktop\PE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908720"/>
            <a:ext cx="2957908" cy="289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PECS </a:t>
            </a:r>
            <a:r>
              <a:rPr lang="en-US" dirty="0" smtClean="0"/>
              <a:t>—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roducer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E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onsumer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S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uper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</a:t>
            </a:r>
          </a:p>
          <a:p>
            <a:endParaRPr lang="ru-RU" sz="1600" dirty="0" smtClean="0"/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producer</a:t>
            </a:r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/>
              <a:t> </a:t>
            </a: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don’t use ? for  return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 Stack&lt;E&gt;: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 E producer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 E consume</a:t>
            </a:r>
            <a:endParaRPr lang="ru-RU" dirty="0" smtClean="0"/>
          </a:p>
          <a:p>
            <a:pPr lvl="1"/>
            <a:endParaRPr lang="en-US" b="1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1026" name="Picture 2" descr="C:\Users\kmu\Desktop\PE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908720"/>
            <a:ext cx="2957908" cy="289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0350" lvl="1"/>
            <a:r>
              <a:rPr lang="ru-RU" dirty="0" smtClean="0"/>
              <a:t>Как можно будет использовать объекты внутри метода?</a:t>
            </a:r>
            <a:endParaRPr lang="ru-RU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endParaRPr lang="ru-RU" sz="14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dst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(1);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i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endParaRPr lang="ru-RU" sz="1400" dirty="0" smtClean="0"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endParaRPr lang="en-US" sz="1400" dirty="0" smtClean="0">
              <a:solidFill>
                <a:srgbClr val="00B05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(Object o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(o);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Float(1.2));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360363"/>
            <a:r>
              <a:rPr lang="ru-RU" dirty="0" smtClean="0"/>
              <a:t>Как можно будет использовать объекты внутри метода?</a:t>
            </a: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endParaRPr lang="ru-RU" sz="14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dst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(1);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i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endParaRPr lang="ru-RU" sz="1400" dirty="0" smtClean="0"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endParaRPr lang="en-US" sz="1400" dirty="0" smtClean="0">
              <a:solidFill>
                <a:srgbClr val="00B05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Float(1.2));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(Object o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(o);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 c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“two"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“three"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in use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Что можно буедт пердавать в метод?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in use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Что можно буедт пердавать в метод?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 // </a:t>
            </a:r>
            <a:r>
              <a:rPr lang="ru-RU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 // </a:t>
            </a:r>
            <a:r>
              <a:rPr lang="ru-RU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http://www.angelikalanger.com/GenericsFAQ/JavaGenericsFAQ.html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https://sites.google.com/site/io/effective-java-reloaded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  - ящик для хранения других объектов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//Exception!!!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26" name="Picture 2" descr="C:\Documents and Settings\Maxim\Рабочий стол\f57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360040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715</TotalTime>
  <Words>1126</Words>
  <Application>Microsoft Office PowerPoint</Application>
  <PresentationFormat>Экран (4:3)</PresentationFormat>
  <Paragraphs>324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Courier New</vt:lpstr>
      <vt:lpstr>Tele-GroteskFet</vt:lpstr>
      <vt:lpstr>Tele-GroteskNor</vt:lpstr>
      <vt:lpstr>Wingdings</vt:lpstr>
      <vt:lpstr>lecture template</vt:lpstr>
      <vt:lpstr>Java Lecture   Generics</vt:lpstr>
      <vt:lpstr>Quiz</vt:lpstr>
      <vt:lpstr>Road to Generics</vt:lpstr>
      <vt:lpstr>Road to Generics</vt:lpstr>
      <vt:lpstr>Road to Generics</vt:lpstr>
      <vt:lpstr>Road to Generics</vt:lpstr>
      <vt:lpstr>Road to Generics</vt:lpstr>
      <vt:lpstr>Road to Generics</vt:lpstr>
      <vt:lpstr>Road to Generics</vt:lpstr>
      <vt:lpstr>Generic classes </vt:lpstr>
      <vt:lpstr>Generic methods</vt:lpstr>
      <vt:lpstr>Generic methods</vt:lpstr>
      <vt:lpstr>Wildcards</vt:lpstr>
      <vt:lpstr>Wildcards</vt:lpstr>
      <vt:lpstr>Презентация PowerPoint</vt:lpstr>
      <vt:lpstr>PECS rule</vt:lpstr>
      <vt:lpstr>PECS rule</vt:lpstr>
      <vt:lpstr>PECS rule</vt:lpstr>
      <vt:lpstr>PECS rule</vt:lpstr>
      <vt:lpstr>Wildcards in use</vt:lpstr>
      <vt:lpstr>Wildcards in use</vt:lpstr>
      <vt:lpstr>References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Maxim</dc:creator>
  <cp:lastModifiedBy>max</cp:lastModifiedBy>
  <cp:revision>79</cp:revision>
  <cp:lastPrinted>2008-10-06T12:12:35Z</cp:lastPrinted>
  <dcterms:created xsi:type="dcterms:W3CDTF">2011-08-07T13:55:23Z</dcterms:created>
  <dcterms:modified xsi:type="dcterms:W3CDTF">2016-08-14T20:36:37Z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