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77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3" r:id="rId13"/>
    <p:sldId id="351" r:id="rId14"/>
    <p:sldId id="360" r:id="rId15"/>
    <p:sldId id="361" r:id="rId16"/>
    <p:sldId id="362" r:id="rId17"/>
    <p:sldId id="364" r:id="rId18"/>
    <p:sldId id="365" r:id="rId19"/>
    <p:sldId id="366" r:id="rId20"/>
    <p:sldId id="367" r:id="rId21"/>
    <p:sldId id="3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 smtClean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bub.com/SmileyCbris/easy-tbumbnail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jbook.ru/rel1.9/topics/email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Загрузка файлов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галереи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easy-thumbnails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иблиотека </a:t>
            </a:r>
            <a:r>
              <a:rPr lang="ru-RU" dirty="0"/>
              <a:t>easy-thumbnails позволяет создавать </a:t>
            </a:r>
            <a:r>
              <a:rPr lang="ru-RU" dirty="0" smtClean="0"/>
              <a:t>на основе </a:t>
            </a:r>
            <a:r>
              <a:rPr lang="ru-RU" dirty="0"/>
              <a:t>графических изображений миниатюры. </a:t>
            </a:r>
            <a:endParaRPr lang="ru-RU" dirty="0" smtClean="0"/>
          </a:p>
          <a:p>
            <a:r>
              <a:rPr lang="ru-RU" dirty="0" smtClean="0"/>
              <a:t>Эти </a:t>
            </a:r>
            <a:r>
              <a:rPr lang="ru-RU" dirty="0"/>
              <a:t>миниатюры </a:t>
            </a:r>
            <a:r>
              <a:rPr lang="ru-RU" dirty="0" smtClean="0"/>
              <a:t>сохраняются ( </a:t>
            </a:r>
            <a:r>
              <a:rPr lang="ru-RU" dirty="0"/>
              <a:t>кэшируются) в особой папке, чтобы исключить их повторное создание при </a:t>
            </a:r>
            <a:r>
              <a:rPr lang="ru-RU" dirty="0" smtClean="0"/>
              <a:t>следующем запросе.</a:t>
            </a:r>
          </a:p>
          <a:p>
            <a:r>
              <a:rPr lang="ru-RU" dirty="0" smtClean="0"/>
              <a:t>Библиотека </a:t>
            </a:r>
            <a:r>
              <a:rPr lang="ru-RU" dirty="0"/>
              <a:t>easy-thumbnails доступна по интернет-адресу </a:t>
            </a: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</a:t>
            </a:r>
            <a:r>
              <a:rPr lang="ru-RU" dirty="0" smtClean="0">
                <a:hlinkClick r:id="rId2"/>
              </a:rPr>
              <a:t>gitbub.com/SmileyCbris/easy-tbumbnails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9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Добавляем в список приложений (файл </a:t>
            </a:r>
            <a:r>
              <a:rPr lang="en-US" dirty="0" smtClean="0"/>
              <a:t>settings.py)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4649" y="2372083"/>
            <a:ext cx="76295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'django.contrib.admin'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'django.contrib.auth'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'django.contrib.contenttypes'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'django.contrib.sessions'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'django.contrib.messages'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'django.contrib.staticfiles'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'crispy_forms'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'easy_thumbnails'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7125" y="5724525"/>
            <a:ext cx="3219450" cy="39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2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миниатюр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Перед тем как использовать их в коде шаблонов, нам следует загрузить </a:t>
            </a:r>
            <a:r>
              <a:rPr lang="ru-RU" dirty="0" smtClean="0"/>
              <a:t>модуль</a:t>
            </a:r>
            <a:r>
              <a:rPr lang="en-US" dirty="0" smtClean="0"/>
              <a:t> </a:t>
            </a:r>
            <a:r>
              <a:rPr lang="ru-RU" dirty="0" smtClean="0"/>
              <a:t>thumЬnail шаблонизатора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После этого можно выводить миниатюры используя тег </a:t>
            </a:r>
            <a:r>
              <a:rPr lang="en-US" dirty="0" smtClean="0"/>
              <a:t>thumbnail: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83443" y="2832373"/>
            <a:ext cx="477503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394" y="5261404"/>
            <a:ext cx="1107867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"img-responsive"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thumbnail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400x300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914" y="2369127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Отправка </a:t>
            </a:r>
            <a:r>
              <a:rPr lang="en-US" sz="6000" dirty="0" smtClean="0"/>
              <a:t>email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251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Python </a:t>
            </a:r>
            <a:r>
              <a:rPr lang="ru-RU" dirty="0"/>
              <a:t>позволяет легко отправлять электронные письма с помощью модуля </a:t>
            </a:r>
            <a:r>
              <a:rPr lang="ru-RU" dirty="0" smtClean="0"/>
              <a:t>smtplib</a:t>
            </a:r>
            <a:endParaRPr lang="en-US" dirty="0" smtClean="0"/>
          </a:p>
          <a:p>
            <a:r>
              <a:rPr lang="ru-RU" dirty="0" smtClean="0"/>
              <a:t>Но </a:t>
            </a:r>
            <a:r>
              <a:rPr lang="ru-RU" dirty="0"/>
              <a:t>Django предоставляет несколько дополнительных функций. </a:t>
            </a:r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/>
              <a:t>позволяют быстро отправлять письма, легко отлаживать оправку при разработке, и предоставляют поддержку окружений, которые не могут использовать SMTP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Код находится в модуле django.core.mail</a:t>
            </a:r>
          </a:p>
        </p:txBody>
      </p:sp>
    </p:spTree>
    <p:extLst>
      <p:ext uri="{BB962C8B-B14F-4D97-AF65-F5344CB8AC3E}">
        <p14:creationId xmlns:p14="http://schemas.microsoft.com/office/powerpoint/2010/main" val="253865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2014" y="1703319"/>
            <a:ext cx="114438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Configure email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http://djbook.ru/rel1.9/topics/email.html</a:t>
            </a:r>
            <a:endParaRPr kumimoji="0" lang="ru-RU" altLang="ru-RU" sz="2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EMAIL_BACKEND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'django.core.mail.backends.smtp.EmailBackend'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EMAIL_USE_TLS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'smtp.gmail.com'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EMAIL_PORT=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587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EMAIL_HOST_USER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ru-RU" sz="24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EMAIL_HOST_PASSWORD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ru-RU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send_mail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Самый простой способ отправить письмо – </a:t>
            </a:r>
            <a:r>
              <a:rPr lang="ru-RU" dirty="0" smtClean="0"/>
              <a:t>использовать</a:t>
            </a:r>
            <a:r>
              <a:rPr lang="en-US" dirty="0" smtClean="0"/>
              <a:t> </a:t>
            </a:r>
            <a:r>
              <a:rPr lang="ru-RU" dirty="0" smtClean="0"/>
              <a:t>функцию </a:t>
            </a:r>
            <a:r>
              <a:rPr lang="ru-RU" dirty="0"/>
              <a:t>django.core.mail.send_mail().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661" y="2900834"/>
            <a:ext cx="9750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send_mail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subject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C000"/>
                </a:solidFill>
              </a:rPr>
              <a:t>message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00B050"/>
                </a:solidFill>
              </a:rPr>
              <a:t>from_email</a:t>
            </a:r>
            <a:r>
              <a:rPr lang="en-US" sz="3200" dirty="0"/>
              <a:t>, </a:t>
            </a:r>
            <a:r>
              <a:rPr lang="en-US" sz="3200" dirty="0" err="1" smtClean="0">
                <a:solidFill>
                  <a:srgbClr val="00B0F0"/>
                </a:solidFill>
              </a:rPr>
              <a:t>recipient_list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5" name="Rectangle 4"/>
          <p:cNvSpPr/>
          <p:nvPr/>
        </p:nvSpPr>
        <p:spPr>
          <a:xfrm>
            <a:off x="554181" y="3908771"/>
            <a:ext cx="110005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subject</a:t>
            </a:r>
            <a:r>
              <a:rPr lang="en-US" sz="2800" dirty="0" smtClean="0"/>
              <a:t> – </a:t>
            </a:r>
            <a:r>
              <a:rPr lang="ru-RU" sz="2800" dirty="0" smtClean="0"/>
              <a:t>тема письма</a:t>
            </a:r>
            <a:endParaRPr lang="ru-RU" sz="2800" dirty="0"/>
          </a:p>
          <a:p>
            <a:r>
              <a:rPr lang="en-US" sz="2800" dirty="0" smtClean="0">
                <a:solidFill>
                  <a:srgbClr val="FFC000"/>
                </a:solidFill>
              </a:rPr>
              <a:t>message</a:t>
            </a:r>
            <a:r>
              <a:rPr lang="ru-RU" sz="2800" dirty="0" smtClean="0"/>
              <a:t> – тело письма</a:t>
            </a:r>
            <a:endParaRPr lang="ru-RU" sz="2800" dirty="0"/>
          </a:p>
          <a:p>
            <a:r>
              <a:rPr lang="en-US" sz="2800" dirty="0" err="1" smtClean="0">
                <a:solidFill>
                  <a:srgbClr val="00B050"/>
                </a:solidFill>
              </a:rPr>
              <a:t>from_email</a:t>
            </a:r>
            <a:r>
              <a:rPr lang="ru-RU" sz="2800" dirty="0" smtClean="0"/>
              <a:t> – отправитель </a:t>
            </a:r>
            <a:endParaRPr lang="ru-RU" sz="2800" dirty="0"/>
          </a:p>
          <a:p>
            <a:r>
              <a:rPr lang="en-US" sz="2800" dirty="0" err="1" smtClean="0">
                <a:solidFill>
                  <a:srgbClr val="00B0F0"/>
                </a:solidFill>
              </a:rPr>
              <a:t>recipient_list</a:t>
            </a:r>
            <a:r>
              <a:rPr lang="ru-RU" sz="2800" dirty="0" smtClean="0"/>
              <a:t> -</a:t>
            </a:r>
            <a:r>
              <a:rPr lang="en-US" sz="2800" dirty="0" smtClean="0"/>
              <a:t> </a:t>
            </a:r>
            <a:r>
              <a:rPr lang="ru-RU" sz="2800" dirty="0"/>
              <a:t>список строк, каждая является </a:t>
            </a:r>
            <a:r>
              <a:rPr lang="en-US" sz="2800" dirty="0"/>
              <a:t>email. </a:t>
            </a:r>
            <a:r>
              <a:rPr lang="ru-RU" sz="2800" dirty="0"/>
              <a:t>Каждый получатель из </a:t>
            </a:r>
            <a:r>
              <a:rPr lang="en-US" sz="2800" dirty="0" err="1"/>
              <a:t>recipient_list</a:t>
            </a:r>
            <a:r>
              <a:rPr lang="en-US" sz="2800" dirty="0"/>
              <a:t> </a:t>
            </a:r>
            <a:r>
              <a:rPr lang="ru-RU" sz="2800" dirty="0"/>
              <a:t>будет видеть остальных получателей в поле “</a:t>
            </a:r>
            <a:r>
              <a:rPr lang="en-US" sz="2800" dirty="0"/>
              <a:t>To:” </a:t>
            </a:r>
            <a:r>
              <a:rPr lang="ru-RU" sz="2800" dirty="0"/>
              <a:t>письма.</a:t>
            </a:r>
          </a:p>
        </p:txBody>
      </p:sp>
    </p:spTree>
    <p:extLst>
      <p:ext uri="{BB962C8B-B14F-4D97-AF65-F5344CB8AC3E}">
        <p14:creationId xmlns:p14="http://schemas.microsoft.com/office/powerpoint/2010/main" val="22585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8771" y="3064226"/>
            <a:ext cx="103062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django.core.mail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send_mail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send_mail(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'Subject here'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'Here is the message.'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'from@example.com'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'to@example.com'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</a:t>
            </a:r>
            <a:r>
              <a:rPr lang="ru-RU" dirty="0" smtClean="0"/>
              <a:t>настройки </a:t>
            </a:r>
            <a:r>
              <a:rPr lang="en-US" dirty="0" smtClean="0"/>
              <a:t>settings.py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922713"/>
            <a:ext cx="11525250" cy="5835534"/>
          </a:xfrm>
        </p:spPr>
        <p:txBody>
          <a:bodyPr/>
          <a:lstStyle/>
          <a:p>
            <a:r>
              <a:rPr lang="ru-RU" dirty="0"/>
              <a:t>Переменная М</a:t>
            </a:r>
            <a:r>
              <a:rPr lang="en-US" dirty="0"/>
              <a:t>EDIA R</a:t>
            </a:r>
            <a:r>
              <a:rPr lang="ru-RU" dirty="0"/>
              <a:t>ООТ задает полный путь к папке, </a:t>
            </a:r>
            <a:r>
              <a:rPr lang="ru-RU" dirty="0" smtClean="0"/>
              <a:t>где </a:t>
            </a:r>
            <a:r>
              <a:rPr lang="ru-RU" dirty="0"/>
              <a:t>будут храниться </a:t>
            </a:r>
            <a:r>
              <a:rPr lang="ru-RU" dirty="0" smtClean="0"/>
              <a:t>выгруженные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сайт файлы, в виде строки:</a:t>
            </a:r>
          </a:p>
          <a:p>
            <a:pPr marL="0" indent="0" algn="ctr">
              <a:buNone/>
            </a:pPr>
            <a:r>
              <a:rPr lang="en-US" dirty="0" smtClean="0"/>
              <a:t>MEDIA_ROOT </a:t>
            </a:r>
            <a:r>
              <a:rPr lang="en-US" dirty="0"/>
              <a:t>= </a:t>
            </a:r>
            <a:r>
              <a:rPr lang="en-US" dirty="0" err="1"/>
              <a:t>os.path.join</a:t>
            </a:r>
            <a:r>
              <a:rPr lang="en-US" dirty="0"/>
              <a:t>(BASE_DIR, 'uploads</a:t>
            </a:r>
            <a:r>
              <a:rPr lang="en-US" dirty="0" smtClean="0"/>
              <a:t>')</a:t>
            </a:r>
          </a:p>
          <a:p>
            <a:r>
              <a:rPr lang="ru-RU" dirty="0"/>
              <a:t>И не забудем создать эту папку, поскольку Django за нас этого не сделает</a:t>
            </a:r>
            <a:endParaRPr lang="en-US" dirty="0" smtClean="0"/>
          </a:p>
          <a:p>
            <a:r>
              <a:rPr lang="ru-RU" dirty="0"/>
              <a:t>Переменная </a:t>
            </a:r>
            <a:r>
              <a:rPr lang="ru-RU" dirty="0" smtClean="0"/>
              <a:t>МEDIA</a:t>
            </a:r>
            <a:r>
              <a:rPr lang="en-US" dirty="0" smtClean="0"/>
              <a:t>_</a:t>
            </a:r>
            <a:r>
              <a:rPr lang="ru-RU" dirty="0" smtClean="0"/>
              <a:t>URL </a:t>
            </a:r>
            <a:r>
              <a:rPr lang="ru-RU" dirty="0"/>
              <a:t>задает префикс для формирования интернет-адреса всех </a:t>
            </a:r>
            <a:r>
              <a:rPr lang="ru-RU" dirty="0" smtClean="0"/>
              <a:t>выгруженных</a:t>
            </a:r>
            <a:r>
              <a:rPr lang="en-US" dirty="0" smtClean="0"/>
              <a:t> </a:t>
            </a:r>
            <a:r>
              <a:rPr lang="ru-RU" dirty="0" smtClean="0"/>
              <a:t>файлов</a:t>
            </a:r>
            <a:r>
              <a:rPr lang="ru-RU" dirty="0"/>
              <a:t>, также в виде строки: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ru-RU" dirty="0" smtClean="0"/>
              <a:t>EDIA </a:t>
            </a:r>
            <a:r>
              <a:rPr lang="ru-RU" dirty="0"/>
              <a:t>URL = '/media/'</a:t>
            </a:r>
          </a:p>
        </p:txBody>
      </p:sp>
    </p:spTree>
    <p:extLst>
      <p:ext uri="{BB962C8B-B14F-4D97-AF65-F5344CB8AC3E}">
        <p14:creationId xmlns:p14="http://schemas.microsoft.com/office/powerpoint/2010/main" val="12822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</a:t>
            </a:r>
            <a:r>
              <a:rPr lang="ru-RU" dirty="0" smtClean="0"/>
              <a:t>настройки</a:t>
            </a:r>
            <a:r>
              <a:rPr lang="en-US" dirty="0" smtClean="0"/>
              <a:t> urls.py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45301"/>
            <a:ext cx="11525250" cy="5290388"/>
          </a:xfrm>
        </p:spPr>
        <p:txBody>
          <a:bodyPr/>
          <a:lstStyle/>
          <a:p>
            <a:r>
              <a:rPr lang="ru-RU" dirty="0"/>
              <a:t>Далее нам нужно привязать заданную в переменной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МEDIA</a:t>
            </a:r>
            <a:r>
              <a:rPr lang="en-US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RООТ </a:t>
            </a:r>
            <a:r>
              <a:rPr lang="ru-RU" dirty="0"/>
              <a:t>папку к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переменной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МEDIA</a:t>
            </a:r>
            <a:r>
              <a:rPr lang="en-US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 </a:t>
            </a:r>
            <a:r>
              <a:rPr lang="ru-RU" dirty="0"/>
              <a:t>префиксу интернет-адресов. </a:t>
            </a:r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/>
              <a:t>нужно для того, </a:t>
            </a:r>
            <a:r>
              <a:rPr lang="ru-RU" dirty="0" smtClean="0"/>
              <a:t>чтобы</a:t>
            </a:r>
            <a:r>
              <a:rPr lang="en-US" dirty="0" smtClean="0"/>
              <a:t> </a:t>
            </a:r>
            <a:r>
              <a:rPr lang="ru-RU" dirty="0" smtClean="0"/>
              <a:t>встроенный </a:t>
            </a:r>
            <a:r>
              <a:rPr lang="ru-RU" dirty="0"/>
              <a:t>отладочный </a:t>
            </a:r>
            <a:r>
              <a:rPr lang="ru-RU" dirty="0" smtClean="0"/>
              <a:t>Wе</a:t>
            </a:r>
            <a:r>
              <a:rPr lang="en-US" dirty="0" smtClean="0"/>
              <a:t>b</a:t>
            </a:r>
            <a:r>
              <a:rPr lang="ru-RU" dirty="0" smtClean="0"/>
              <a:t>-сервер </a:t>
            </a:r>
            <a:r>
              <a:rPr lang="ru-RU" dirty="0"/>
              <a:t>Django смог обработать запросы на </a:t>
            </a:r>
            <a:r>
              <a:rPr lang="ru-RU" dirty="0" smtClean="0"/>
              <a:t>загрузку</a:t>
            </a:r>
            <a:r>
              <a:rPr lang="en-US" dirty="0" smtClean="0"/>
              <a:t> </a:t>
            </a:r>
            <a:r>
              <a:rPr lang="ru-RU" dirty="0" smtClean="0"/>
              <a:t>выгруженных файлов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6704" y="4312393"/>
            <a:ext cx="1127529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django.conf.urls.static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static(settings.MEDIA_URL,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document_root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settings.MEDIA_ROOT)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7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файлов в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47594"/>
            <a:ext cx="11525250" cy="5290388"/>
          </a:xfrm>
        </p:spPr>
        <p:txBody>
          <a:bodyPr/>
          <a:lstStyle/>
          <a:p>
            <a:r>
              <a:rPr lang="ru-RU" dirty="0"/>
              <a:t>Django предлагает нам хранить файлы прямо в модели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Нам доступны два класса полей модели, предназначенных для хранения файлов.</a:t>
            </a:r>
          </a:p>
          <a:p>
            <a:pPr lvl="1"/>
            <a:r>
              <a:rPr lang="ru-RU" dirty="0" smtClean="0"/>
              <a:t>FileField </a:t>
            </a:r>
            <a:r>
              <a:rPr lang="ru-RU" dirty="0"/>
              <a:t>- хранит файл любого типа;</a:t>
            </a:r>
          </a:p>
          <a:p>
            <a:pPr lvl="1"/>
            <a:r>
              <a:rPr lang="ru-RU" dirty="0" smtClean="0"/>
              <a:t>ImageField </a:t>
            </a:r>
            <a:r>
              <a:rPr lang="ru-RU" dirty="0"/>
              <a:t>- хранит графический файл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Конструкторы классов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FileField</a:t>
            </a:r>
            <a:r>
              <a:rPr lang="ru-RU" dirty="0"/>
              <a:t> и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ImageField</a:t>
            </a:r>
            <a:r>
              <a:rPr lang="ru-RU" dirty="0"/>
              <a:t> принимают обязательный </a:t>
            </a:r>
            <a:r>
              <a:rPr lang="ru-RU" dirty="0" smtClean="0"/>
              <a:t>именованный</a:t>
            </a:r>
            <a:r>
              <a:rPr lang="en-US" dirty="0" smtClean="0"/>
              <a:t> </a:t>
            </a:r>
            <a:r>
              <a:rPr lang="ru-RU" dirty="0" smtClean="0"/>
              <a:t>параметр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upload_to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Он </a:t>
            </a:r>
            <a:r>
              <a:rPr lang="ru-RU" dirty="0"/>
              <a:t>задает папку, где физически размещаются </a:t>
            </a:r>
            <a:r>
              <a:rPr lang="ru-RU" dirty="0" smtClean="0"/>
              <a:t>хранящиеся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данном поле файлы</a:t>
            </a:r>
          </a:p>
        </p:txBody>
      </p:sp>
    </p:spTree>
    <p:extLst>
      <p:ext uri="{BB962C8B-B14F-4D97-AF65-F5344CB8AC3E}">
        <p14:creationId xmlns:p14="http://schemas.microsoft.com/office/powerpoint/2010/main" val="3652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сведений о файлах,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2411" y="1245702"/>
            <a:ext cx="11525250" cy="5290388"/>
          </a:xfrm>
        </p:spPr>
        <p:txBody>
          <a:bodyPr/>
          <a:lstStyle/>
          <a:p>
            <a:r>
              <a:rPr lang="ru-RU" dirty="0"/>
              <a:t>Значение, хранящееся в полях классов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FileField</a:t>
            </a:r>
            <a:r>
              <a:rPr lang="ru-RU" dirty="0"/>
              <a:t> или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ImageField</a:t>
            </a:r>
            <a:r>
              <a:rPr lang="ru-RU" dirty="0"/>
              <a:t>, представляет </a:t>
            </a:r>
            <a:r>
              <a:rPr lang="ru-RU" dirty="0" smtClean="0"/>
              <a:t>собой</a:t>
            </a:r>
            <a:r>
              <a:rPr lang="en-US" dirty="0" smtClean="0"/>
              <a:t> </a:t>
            </a:r>
            <a:r>
              <a:rPr lang="ru-RU" dirty="0" smtClean="0"/>
              <a:t>объект класса </a:t>
            </a:r>
            <a:r>
              <a:rPr lang="ru-RU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FieldFile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Атрибуты классов: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name</a:t>
            </a:r>
            <a:r>
              <a:rPr lang="ru-RU" dirty="0"/>
              <a:t> - путь к файлу относительно папки, чей путь указан в </a:t>
            </a:r>
            <a:r>
              <a:rPr lang="ru-RU" dirty="0" smtClean="0"/>
              <a:t>переменной </a:t>
            </a:r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М</a:t>
            </a:r>
            <a:r>
              <a:rPr lang="en-US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EDIA_ROOT </a:t>
            </a:r>
            <a:endParaRPr lang="ru-RU" sz="3200" b="1" kern="1200" dirty="0">
              <a:solidFill>
                <a:srgbClr val="00008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size</a:t>
            </a:r>
            <a:r>
              <a:rPr lang="en-US" dirty="0" smtClean="0"/>
              <a:t>-pa</a:t>
            </a:r>
            <a:r>
              <a:rPr lang="ru-RU" dirty="0"/>
              <a:t>зм</a:t>
            </a:r>
            <a:r>
              <a:rPr lang="en-US" dirty="0"/>
              <a:t>ep </a:t>
            </a:r>
            <a:r>
              <a:rPr lang="ru-RU" dirty="0"/>
              <a:t>файла в байтах;</a:t>
            </a:r>
          </a:p>
          <a:p>
            <a:pPr lvl="1"/>
            <a:r>
              <a:rPr lang="en-US" sz="3200" b="1" kern="1200" dirty="0" err="1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url</a:t>
            </a:r>
            <a:r>
              <a:rPr lang="en-US" dirty="0" smtClean="0"/>
              <a:t>-</a:t>
            </a:r>
            <a:r>
              <a:rPr lang="ru-RU" dirty="0"/>
              <a:t>интернет-адрес файла</a:t>
            </a:r>
            <a:r>
              <a:rPr lang="ru-RU" dirty="0" smtClean="0"/>
              <a:t>;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lang="ru-RU" dirty="0" smtClean="0"/>
              <a:t> </a:t>
            </a:r>
            <a:r>
              <a:rPr lang="ru-RU" dirty="0"/>
              <a:t>- ширина графического изображения в пикселах;</a:t>
            </a:r>
          </a:p>
          <a:p>
            <a:pPr lvl="1"/>
            <a:r>
              <a:rPr lang="ru-RU" sz="3200" b="1" kern="1200" dirty="0">
                <a:solidFill>
                  <a:srgbClr val="00008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lang="ru-RU" dirty="0" smtClean="0"/>
              <a:t> </a:t>
            </a:r>
            <a:r>
              <a:rPr lang="ru-RU" dirty="0"/>
              <a:t>- высота графического изображения в пикселах.</a:t>
            </a:r>
          </a:p>
        </p:txBody>
      </p:sp>
    </p:spTree>
    <p:extLst>
      <p:ext uri="{BB962C8B-B14F-4D97-AF65-F5344CB8AC3E}">
        <p14:creationId xmlns:p14="http://schemas.microsoft.com/office/powerpoint/2010/main" val="23467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модели</a:t>
            </a:r>
            <a:r>
              <a:rPr lang="en-US" dirty="0" smtClean="0"/>
              <a:t> </a:t>
            </a:r>
            <a:r>
              <a:rPr lang="ru-RU" dirty="0" smtClean="0"/>
              <a:t>и формы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937932"/>
            <a:ext cx="11525250" cy="5290388"/>
          </a:xfrm>
        </p:spPr>
        <p:txBody>
          <a:bodyPr/>
          <a:lstStyle/>
          <a:p>
            <a:r>
              <a:rPr lang="ru-RU" dirty="0" smtClean="0"/>
              <a:t>Модель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Форма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7874" y="1472921"/>
            <a:ext cx="951547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Photo(models.Model):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models.ImageField(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upload_to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7874" y="3583126"/>
            <a:ext cx="1041082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PhotoForm(forms.ModelForm):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image = forms.ImageField(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error_messages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"required"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required field"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"invalid_image"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 is wrong image format"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 = Photo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fields= [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'image'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9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формы для выгрузки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12001"/>
            <a:ext cx="11525250" cy="5290388"/>
          </a:xfrm>
        </p:spPr>
        <p:txBody>
          <a:bodyPr/>
          <a:lstStyle/>
          <a:p>
            <a:r>
              <a:rPr lang="ru-RU" dirty="0"/>
              <a:t>Чтобы форма могла успешно отправить файл, нам следует явно указать для нее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кодирования </a:t>
            </a:r>
            <a:r>
              <a:rPr lang="ru-RU" dirty="0"/>
              <a:t>данных </a:t>
            </a:r>
            <a:r>
              <a:rPr lang="ru-RU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</a:t>
            </a:r>
            <a:r>
              <a:rPr lang="en-US" b="1" kern="1200" dirty="0" err="1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ru-RU" b="1" kern="1200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tipart/form-data</a:t>
            </a:r>
            <a:r>
              <a:rPr lang="ru-RU" dirty="0"/>
              <a:t>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0897" y="3497730"/>
            <a:ext cx="1092166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enctype=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"multipart/form-data"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{{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7545" y="3497730"/>
            <a:ext cx="4148489" cy="40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605814" y="3497730"/>
            <a:ext cx="4515853" cy="400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5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файлов в представлениях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4374" y="2264452"/>
            <a:ext cx="1100137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gallery(request):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photos = Photo.objects.all()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 ==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photo_form = PhotoForm(request.POST, request.FILES)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photo_form.is_valid():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photo_form.save()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"gallery"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form = PhotoForm()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"blog/gallery.html“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"form"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form,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"photos"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photos})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8463" y="3247825"/>
            <a:ext cx="5801929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580072" y="3878376"/>
            <a:ext cx="2665697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9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MEDIA файлы в шаблоне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err="1"/>
              <a:t>FieldFile</a:t>
            </a:r>
            <a:r>
              <a:rPr lang="en-US" dirty="0"/>
              <a:t>, </a:t>
            </a:r>
            <a:r>
              <a:rPr lang="ru-RU" dirty="0"/>
              <a:t>возвращаемый </a:t>
            </a:r>
            <a:r>
              <a:rPr lang="en-US" dirty="0" err="1"/>
              <a:t>ImageField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FileField</a:t>
            </a:r>
            <a:r>
              <a:rPr lang="en-US" dirty="0"/>
              <a:t>, </a:t>
            </a:r>
            <a:r>
              <a:rPr lang="ru-RU" dirty="0"/>
              <a:t>содержит </a:t>
            </a:r>
            <a:r>
              <a:rPr lang="en-US" dirty="0"/>
              <a:t>path </a:t>
            </a:r>
            <a:r>
              <a:rPr lang="ru-RU" dirty="0"/>
              <a:t>и </a:t>
            </a:r>
            <a:r>
              <a:rPr lang="en-US" dirty="0"/>
              <a:t>url: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2817" y="3802587"/>
            <a:ext cx="96178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some_model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some_image_field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</TotalTime>
  <Words>543</Words>
  <Application>Microsoft Office PowerPoint</Application>
  <PresentationFormat>Произвольный</PresentationFormat>
  <Paragraphs>80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1_Office Theme</vt:lpstr>
      <vt:lpstr>Презентация PowerPoint</vt:lpstr>
      <vt:lpstr>Необходимые настройки settings.py</vt:lpstr>
      <vt:lpstr>Необходимые настройки urls.py</vt:lpstr>
      <vt:lpstr>Хранение файлов в модели</vt:lpstr>
      <vt:lpstr>Получение сведений о файлах,</vt:lpstr>
      <vt:lpstr>Создание модели и формы</vt:lpstr>
      <vt:lpstr>Настройка формы для выгрузки файлов</vt:lpstr>
      <vt:lpstr>Получение файлов в представлениях</vt:lpstr>
      <vt:lpstr>Как использовать MEDIA файлы в шаблоне</vt:lpstr>
      <vt:lpstr>Создание галереи изображений</vt:lpstr>
      <vt:lpstr>Библиотека easy-thumbnails</vt:lpstr>
      <vt:lpstr>Настройка проекта</vt:lpstr>
      <vt:lpstr>Вывод миниатюр</vt:lpstr>
      <vt:lpstr>Презентация PowerPoint</vt:lpstr>
      <vt:lpstr>email</vt:lpstr>
      <vt:lpstr>Настройки settings.py</vt:lpstr>
      <vt:lpstr>send_mail()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289</cp:revision>
  <dcterms:created xsi:type="dcterms:W3CDTF">2013-02-15T23:12:42Z</dcterms:created>
  <dcterms:modified xsi:type="dcterms:W3CDTF">2016-11-25T19:11:46Z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