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8" r:id="rId13"/>
    <p:sldId id="269" r:id="rId14"/>
    <p:sldId id="275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uk-UA" sz="1600" dirty="0" err="1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Академия</a:t>
            </a:r>
            <a:r>
              <a:rPr lang="uk-UA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Шаг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docs.djangoproject.com/en/4.0/ref/signal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signals/#got-request-exceptio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C7E6FD67-5737-4105-B4FC-FD0DC3C64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Диспетчер сигналов</a:t>
            </a:r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A9DFB-4A74-49B4-8510-6A8F71ABF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337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DCE86-ECBE-4A42-B255-773EF55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pic>
        <p:nvPicPr>
          <p:cNvPr id="5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C6D371D1-2DFD-4895-983B-B570F9286A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7" y="1790451"/>
            <a:ext cx="9886206" cy="3789046"/>
          </a:xfrm>
        </p:spPr>
      </p:pic>
    </p:spTree>
    <p:extLst>
      <p:ext uri="{BB962C8B-B14F-4D97-AF65-F5344CB8AC3E}">
        <p14:creationId xmlns:p14="http://schemas.microsoft.com/office/powerpoint/2010/main" val="7229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D8BAE-A9A6-4E6E-B503-AF8A90B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слушателя сигнала </a:t>
            </a:r>
            <a:r>
              <a:rPr lang="en-US" b="1" dirty="0" err="1"/>
              <a:t>request_started</a:t>
            </a:r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421670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2AE7A-7367-46C0-9666-78A5D89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Связывание сигнала с конкретным отправителем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8EF5-56F7-4CA1-BCC8-822EB9BF19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Некоторые сигналы отправляются много раз, но может быть необходимо получение некоторых конкретных</a:t>
            </a:r>
          </a:p>
          <a:p>
            <a:r>
              <a:rPr lang="ru-RU" dirty="0"/>
              <a:t>Например, сигнал </a:t>
            </a:r>
            <a:r>
              <a:rPr lang="en-US" dirty="0"/>
              <a:t> </a:t>
            </a:r>
            <a:r>
              <a:rPr lang="en-US" b="1" dirty="0" err="1"/>
              <a:t>django.db.models.signals.pre_save</a:t>
            </a:r>
            <a:r>
              <a:rPr lang="ru-RU" b="1" dirty="0"/>
              <a:t> </a:t>
            </a:r>
            <a:r>
              <a:rPr lang="ru-RU" dirty="0"/>
              <a:t>отправляется </a:t>
            </a:r>
            <a:r>
              <a:rPr lang="ru-RU" u="sng" dirty="0"/>
              <a:t>перед</a:t>
            </a:r>
            <a:r>
              <a:rPr lang="ru-RU" dirty="0"/>
              <a:t> сохранением модели</a:t>
            </a:r>
          </a:p>
          <a:p>
            <a:r>
              <a:rPr lang="ru-RU" dirty="0"/>
              <a:t>Чаще всего не нужно получать все сигналы для всех моделей, а скорее для одной конкретной</a:t>
            </a:r>
          </a:p>
          <a:p>
            <a:r>
              <a:rPr lang="ru-RU" dirty="0"/>
              <a:t>В этом случае можно зарегистрировать получателя сигнала для конкретной модели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968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D2B8B-B2C1-4104-A09B-C18CB13D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ru-UA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95DF14-8EDE-4C7F-B2C6-EBD9CBE79B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83806"/>
            <a:ext cx="11525250" cy="5290388"/>
          </a:xfrm>
        </p:spPr>
        <p:txBody>
          <a:bodyPr/>
          <a:lstStyle/>
          <a:p>
            <a:r>
              <a:rPr lang="ru-RU" dirty="0"/>
              <a:t>Регистрация получателя сигнала </a:t>
            </a:r>
            <a:r>
              <a:rPr lang="en-US" b="1" dirty="0" err="1"/>
              <a:t>pre_save</a:t>
            </a:r>
            <a:r>
              <a:rPr lang="en-US" b="1" dirty="0"/>
              <a:t> </a:t>
            </a:r>
            <a:r>
              <a:rPr lang="uk-UA" dirty="0"/>
              <a:t>для </a:t>
            </a:r>
            <a:r>
              <a:rPr lang="uk-UA" dirty="0" err="1"/>
              <a:t>модели</a:t>
            </a:r>
            <a:r>
              <a:rPr lang="uk-UA" dirty="0"/>
              <a:t> </a:t>
            </a:r>
            <a:r>
              <a:rPr lang="en-US" b="1" dirty="0" err="1"/>
              <a:t>MyModel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uk-UA" dirty="0" err="1"/>
              <a:t>Разн</a:t>
            </a:r>
            <a:r>
              <a:rPr lang="ru-RU" dirty="0" err="1"/>
              <a:t>ые</a:t>
            </a:r>
            <a:r>
              <a:rPr lang="ru-RU" dirty="0"/>
              <a:t> сигналы используют разные объекты. Для выяснения деталей рекомендуется обратиться к документации</a:t>
            </a:r>
            <a:r>
              <a:rPr lang="ru-RU" b="1" dirty="0"/>
              <a:t> </a:t>
            </a:r>
            <a:r>
              <a:rPr lang="en-US" b="1" dirty="0">
                <a:hlinkClick r:id="rId2"/>
              </a:rPr>
              <a:t>https://docs.djangoproject.com/en/4.0/ref/signals</a:t>
            </a:r>
            <a:r>
              <a:rPr lang="ru-RU" b="1" dirty="0"/>
              <a:t> </a:t>
            </a:r>
            <a:endParaRPr lang="ru-UA" b="1" dirty="0"/>
          </a:p>
        </p:txBody>
      </p:sp>
      <p:pic>
        <p:nvPicPr>
          <p:cNvPr id="8" name="Объект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12EDB978-C0D0-4995-8E4D-2FE4E0F9D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06" y="1931222"/>
            <a:ext cx="9359202" cy="3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C3004-C716-4506-9E59-48C2B7BB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Предотвращение дублирования сигналов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48B4A-086E-4EAF-A9DF-BCC353E9E2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В некоторых случаях код, соединяющий приемники с сигналами, может выполняться несколько раз. </a:t>
            </a:r>
          </a:p>
          <a:p>
            <a:r>
              <a:rPr lang="ru-RU" dirty="0"/>
              <a:t>Это может привести к тому, что ваша функция приемника будет зарегистрирована более одного раза и, следовательно, будет вызываться столько же раз для события сигнала. </a:t>
            </a:r>
          </a:p>
          <a:p>
            <a:r>
              <a:rPr lang="ru-RU" dirty="0"/>
              <a:t>Например, метод </a:t>
            </a:r>
            <a:r>
              <a:rPr lang="ru-RU" b="1" dirty="0" err="1"/>
              <a:t>ready</a:t>
            </a:r>
            <a:r>
              <a:rPr lang="ru-RU" b="1" dirty="0"/>
              <a:t>() </a:t>
            </a:r>
            <a:r>
              <a:rPr lang="ru-RU" dirty="0"/>
              <a:t>может выполняться более одного раза во время тестирования.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6803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D2602-ACC4-431E-A102-D0F3FBE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ru-RU" b="1" dirty="0" err="1"/>
              <a:t>dispatch_uid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54CA7-95F3-43B6-9BC4-BEAA8132A6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385397"/>
            <a:ext cx="11525250" cy="5290388"/>
          </a:xfrm>
        </p:spPr>
        <p:txBody>
          <a:bodyPr/>
          <a:lstStyle/>
          <a:p>
            <a:r>
              <a:rPr lang="ru-RU" dirty="0"/>
              <a:t>Если такое поведение проблематично (например, при использовании сигналов для отправки электронного письма при каждом сохранении модели), передайте уникальный идентификатор в качестве аргумента </a:t>
            </a:r>
            <a:r>
              <a:rPr lang="ru-RU" b="1" dirty="0" err="1"/>
              <a:t>dispatch_uid</a:t>
            </a:r>
            <a:r>
              <a:rPr lang="ru-RU" b="1" dirty="0"/>
              <a:t> </a:t>
            </a:r>
          </a:p>
          <a:p>
            <a:r>
              <a:rPr lang="ru-RU" dirty="0"/>
              <a:t>Обычно этот идентификатор представляет собой строку.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F86C7B-DDDD-41D5-860C-7A93A7CE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4583838"/>
            <a:ext cx="11397533" cy="13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63DD0-C0F7-4DC3-8538-4F3259E7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отправка сигналов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081F6-C048-4D57-9BC8-A4FECCFC8B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16971"/>
            <a:ext cx="11525250" cy="5290388"/>
          </a:xfrm>
        </p:spPr>
        <p:txBody>
          <a:bodyPr/>
          <a:lstStyle/>
          <a:p>
            <a:r>
              <a:rPr lang="ru-RU" dirty="0"/>
              <a:t>Ваши приложения могут использовать преимущества сигнальной инфраструктуры.</a:t>
            </a:r>
          </a:p>
          <a:p>
            <a:r>
              <a:rPr lang="ru-RU" dirty="0"/>
              <a:t>Пример декларирования сигнала: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Но нужно помнить, что сигналы - это неявные вызовы функций и затрудняет отладку. </a:t>
            </a:r>
            <a:r>
              <a:rPr lang="ru-RU" u="sng" dirty="0"/>
              <a:t>Если отправитель и получатель пользовательского сигнала находятся внутри проекта, лучше использовать явный вызов функции.</a:t>
            </a:r>
            <a:endParaRPr lang="ru-UA" u="sng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8B4620AC-6E84-4C81-A2FF-4807603B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2" y="2936813"/>
            <a:ext cx="7602582" cy="15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70918-4BE2-4948-9D10-F8A5F804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Отправка сигналов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FCDF6-DDB7-4BE3-AD4C-CBB344A8B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60325"/>
            <a:ext cx="11525250" cy="5290388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Django</a:t>
            </a:r>
            <a:r>
              <a:rPr lang="ru-RU" dirty="0"/>
              <a:t> существует два способа отправки сигналов.</a:t>
            </a:r>
          </a:p>
          <a:p>
            <a:r>
              <a:rPr lang="ru-RU" dirty="0"/>
              <a:t>Чтобы послать сигнал, вызовите либо </a:t>
            </a:r>
            <a:r>
              <a:rPr lang="ru-RU" b="1" dirty="0" err="1"/>
              <a:t>Signal.send</a:t>
            </a:r>
            <a:r>
              <a:rPr lang="ru-RU" b="1" dirty="0"/>
              <a:t>() </a:t>
            </a:r>
            <a:r>
              <a:rPr lang="ru-RU" dirty="0"/>
              <a:t>(все встроенные сигналы используют это), либо </a:t>
            </a:r>
            <a:r>
              <a:rPr lang="ru-RU" b="1" dirty="0" err="1"/>
              <a:t>Signal.send_robust</a:t>
            </a:r>
            <a:r>
              <a:rPr lang="ru-RU" b="1" dirty="0"/>
              <a:t>()</a:t>
            </a:r>
            <a:r>
              <a:rPr lang="ru-RU" dirty="0"/>
              <a:t>. </a:t>
            </a:r>
          </a:p>
          <a:p>
            <a:r>
              <a:rPr lang="ru-RU" dirty="0"/>
              <a:t>Обязательный аргумент </a:t>
            </a:r>
            <a:r>
              <a:rPr lang="ru-RU" b="1" dirty="0" err="1"/>
              <a:t>sender</a:t>
            </a:r>
            <a:r>
              <a:rPr lang="ru-RU" dirty="0"/>
              <a:t> (который в большинстве случаев является классом) и можете предоставить любое количество других аргументов с ключевыми словами.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2EEE1CF3-23FE-40E8-9630-64A4F59E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14" y="4761198"/>
            <a:ext cx="9493855" cy="20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97BD0-5219-45EE-ADAB-1F2D662C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ru-RU" dirty="0" err="1"/>
              <a:t>send</a:t>
            </a:r>
            <a:r>
              <a:rPr lang="ru-RU" dirty="0"/>
              <a:t>() и </a:t>
            </a:r>
            <a:r>
              <a:rPr lang="ru-RU" dirty="0" err="1"/>
              <a:t>send_robust</a:t>
            </a:r>
            <a:r>
              <a:rPr lang="ru-RU" dirty="0"/>
              <a:t>()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A994E-9EA0-4715-9D7E-72FD2FADF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17709"/>
            <a:ext cx="11525250" cy="5290388"/>
          </a:xfrm>
        </p:spPr>
        <p:txBody>
          <a:bodyPr/>
          <a:lstStyle/>
          <a:p>
            <a:r>
              <a:rPr lang="ru-RU" sz="2800" b="1" dirty="0" err="1"/>
              <a:t>send</a:t>
            </a:r>
            <a:r>
              <a:rPr lang="ru-RU" sz="2800" b="1" dirty="0"/>
              <a:t>() </a:t>
            </a:r>
            <a:r>
              <a:rPr lang="ru-RU" sz="2800" dirty="0"/>
              <a:t>и </a:t>
            </a:r>
            <a:r>
              <a:rPr lang="ru-RU" sz="2800" b="1" dirty="0" err="1"/>
              <a:t>send_robust</a:t>
            </a:r>
            <a:r>
              <a:rPr lang="ru-RU" sz="2800" b="1" dirty="0"/>
              <a:t>()</a:t>
            </a:r>
            <a:r>
              <a:rPr lang="ru-RU" sz="2800" dirty="0"/>
              <a:t> возвращают список кортежных пар [(</a:t>
            </a:r>
            <a:r>
              <a:rPr lang="ru-RU" sz="2800" dirty="0" err="1"/>
              <a:t>receiver</a:t>
            </a:r>
            <a:r>
              <a:rPr lang="ru-RU" sz="2800" dirty="0"/>
              <a:t>, </a:t>
            </a:r>
            <a:r>
              <a:rPr lang="ru-RU" sz="2800" dirty="0" err="1"/>
              <a:t>response</a:t>
            </a:r>
            <a:r>
              <a:rPr lang="ru-RU" sz="2800" dirty="0"/>
              <a:t>), ... ], представляющих список вызванных функций-приемников и их ответные значения.</a:t>
            </a:r>
          </a:p>
          <a:p>
            <a:r>
              <a:rPr lang="ru-RU" sz="2800" b="1" dirty="0" err="1"/>
              <a:t>send</a:t>
            </a:r>
            <a:r>
              <a:rPr lang="ru-RU" sz="2800" b="1" dirty="0"/>
              <a:t>() </a:t>
            </a:r>
            <a:r>
              <a:rPr lang="ru-RU" sz="2800" u="sng" dirty="0"/>
              <a:t>не перехватывает исключения</a:t>
            </a:r>
            <a:r>
              <a:rPr lang="ru-RU" sz="2800" dirty="0"/>
              <a:t>, вызванные приемниками; он просто позволяет ошибкам распространяться. Таким образом, </a:t>
            </a:r>
            <a:r>
              <a:rPr lang="ru-RU" sz="2800" u="sng" dirty="0"/>
              <a:t>не все приемники могут быть уведомлены о сигнале при возникновении ошибки</a:t>
            </a:r>
            <a:r>
              <a:rPr lang="ru-RU" sz="2800" dirty="0"/>
              <a:t>.</a:t>
            </a:r>
          </a:p>
          <a:p>
            <a:r>
              <a:rPr lang="ru-RU" sz="2800" b="1" u="sng" dirty="0" err="1"/>
              <a:t>send_robust</a:t>
            </a:r>
            <a:r>
              <a:rPr lang="ru-RU" sz="2800" b="1" u="sng" dirty="0"/>
              <a:t>()</a:t>
            </a:r>
            <a:r>
              <a:rPr lang="ru-RU" sz="2800" b="1" dirty="0"/>
              <a:t> </a:t>
            </a:r>
            <a:r>
              <a:rPr lang="ru-RU" sz="2800" u="sng" dirty="0"/>
              <a:t>ловит все ошибки</a:t>
            </a:r>
            <a:r>
              <a:rPr lang="ru-RU" sz="2800" dirty="0"/>
              <a:t> и обеспечивает уведомление всех приемников о сигнале. </a:t>
            </a:r>
            <a:r>
              <a:rPr lang="ru-RU" sz="2800" u="sng" dirty="0"/>
              <a:t>Если произошла ошибка, экземпляр ошибки возвращается в кортеже для приемника, который вызвал ошибку</a:t>
            </a:r>
            <a:r>
              <a:rPr lang="ru-RU" sz="2800" dirty="0"/>
              <a:t>.</a:t>
            </a:r>
          </a:p>
          <a:p>
            <a:r>
              <a:rPr lang="ru-RU" sz="2800" dirty="0"/>
              <a:t>Трассировки присутствуют на атрибуте </a:t>
            </a:r>
            <a:r>
              <a:rPr lang="ru-RU" sz="2800" b="1" dirty="0"/>
              <a:t>__</a:t>
            </a:r>
            <a:r>
              <a:rPr lang="ru-RU" sz="2800" b="1" dirty="0" err="1"/>
              <a:t>traceback</a:t>
            </a:r>
            <a:r>
              <a:rPr lang="ru-RU" sz="2800" b="1" dirty="0"/>
              <a:t>__ </a:t>
            </a:r>
            <a:r>
              <a:rPr lang="ru-RU" sz="2800" dirty="0"/>
              <a:t>ошибок, возвращаемых при вызове </a:t>
            </a:r>
            <a:r>
              <a:rPr lang="ru-RU" sz="2800" b="1" dirty="0" err="1"/>
              <a:t>send_robust</a:t>
            </a:r>
            <a:r>
              <a:rPr lang="ru-RU" sz="2800" b="1" dirty="0"/>
              <a:t>().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940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2DCEB-8B91-4773-91D3-5D440798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сигналов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2F24A-E1A5-4DDE-9CE6-31AE6B2CB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2769" y="1245702"/>
            <a:ext cx="11525250" cy="5290388"/>
          </a:xfrm>
        </p:spPr>
        <p:txBody>
          <a:bodyPr/>
          <a:lstStyle/>
          <a:p>
            <a:r>
              <a:rPr lang="ru-RU" dirty="0"/>
              <a:t>Для отключения сигнала используется метод: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Аргумент </a:t>
            </a:r>
            <a:r>
              <a:rPr lang="ru-RU" b="1" dirty="0" err="1"/>
              <a:t>receiver</a:t>
            </a:r>
            <a:r>
              <a:rPr lang="ru-RU" dirty="0"/>
              <a:t> указывает на зарегистрированный приемник для отключения. Он может быть </a:t>
            </a:r>
            <a:r>
              <a:rPr lang="ru-RU" b="1" dirty="0" err="1"/>
              <a:t>None</a:t>
            </a:r>
            <a:r>
              <a:rPr lang="ru-RU" dirty="0"/>
              <a:t>, если </a:t>
            </a:r>
            <a:r>
              <a:rPr lang="ru-RU" b="1" dirty="0" err="1"/>
              <a:t>dispatch_uid</a:t>
            </a:r>
            <a:r>
              <a:rPr lang="ru-RU" b="1" dirty="0"/>
              <a:t> </a:t>
            </a:r>
            <a:r>
              <a:rPr lang="ru-RU" dirty="0"/>
              <a:t>используется для идентификации приемника.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E4D0B0-7AD6-49B5-93B4-AA4B9EE3D0E5}"/>
              </a:ext>
            </a:extLst>
          </p:cNvPr>
          <p:cNvSpPr/>
          <p:nvPr/>
        </p:nvSpPr>
        <p:spPr>
          <a:xfrm>
            <a:off x="988381" y="2309189"/>
            <a:ext cx="11203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Signal.disconnect</a:t>
            </a:r>
            <a:r>
              <a:rPr lang="en-US" sz="2800" dirty="0"/>
              <a:t>(receiver=None, sender=None, </a:t>
            </a:r>
            <a:r>
              <a:rPr lang="en-US" sz="2800" dirty="0" err="1"/>
              <a:t>dispatch_uid</a:t>
            </a:r>
            <a:r>
              <a:rPr lang="en-US" sz="2800" dirty="0"/>
              <a:t>=None)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5731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AAC91-BC4A-4ECE-9657-DD6A6CD3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Signals?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8637D-360D-48EC-9D02-C99C1DB6E3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Django</a:t>
            </a:r>
            <a:r>
              <a:rPr lang="ru-RU" dirty="0"/>
              <a:t> включает в себя «диспетчер сигналов», который помогает разным приложениям получать уведомления, когда действия происходят где-то в другом месте фреймворка. </a:t>
            </a:r>
          </a:p>
          <a:p>
            <a:r>
              <a:rPr lang="ru-RU" dirty="0"/>
              <a:t>В двух словах, сигналы позволяют определенным отправителям уведомить набор получателей о том, что произошло какое-то действие. Они особенно полезны, когда многие части кода могут быть заинтересованы в одних и тех же событиях.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45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1A810-1F88-4B85-B681-E61A4465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сигналы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335A8-EC3A-4D69-B498-B1BCFEB76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Django</a:t>
            </a:r>
            <a:r>
              <a:rPr lang="ru-RU" dirty="0"/>
              <a:t> предоставляет набор встроенных сигналов, которые позволяют </a:t>
            </a:r>
            <a:r>
              <a:rPr lang="ru-RU" dirty="0" err="1"/>
              <a:t>Django</a:t>
            </a:r>
            <a:r>
              <a:rPr lang="ru-RU" dirty="0"/>
              <a:t> уведомлять пользовательский код об определенных действиях. </a:t>
            </a:r>
            <a:endParaRPr lang="en-US" dirty="0"/>
          </a:p>
          <a:p>
            <a:r>
              <a:rPr lang="ru-RU" dirty="0"/>
              <a:t>К ним относятся следующие уведомления:</a:t>
            </a:r>
          </a:p>
          <a:p>
            <a:pPr lvl="1"/>
            <a:r>
              <a:rPr lang="ru-RU" dirty="0"/>
              <a:t>Уведомления связанные с изменением состояния моделей</a:t>
            </a:r>
            <a:endParaRPr lang="en-US" dirty="0"/>
          </a:p>
          <a:p>
            <a:pPr lvl="1"/>
            <a:r>
              <a:rPr lang="ru-RU" dirty="0"/>
              <a:t>Уведомления управления</a:t>
            </a:r>
          </a:p>
          <a:p>
            <a:pPr lvl="1"/>
            <a:r>
              <a:rPr lang="ru-RU" dirty="0"/>
              <a:t>Уведомления связанные с обработкой </a:t>
            </a:r>
            <a:r>
              <a:rPr lang="en-US" dirty="0"/>
              <a:t>HTTP</a:t>
            </a:r>
            <a:r>
              <a:rPr lang="ru-RU" dirty="0"/>
              <a:t> запроса</a:t>
            </a:r>
          </a:p>
          <a:p>
            <a:pPr lvl="1"/>
            <a:r>
              <a:rPr lang="ru-RU" dirty="0"/>
              <a:t>Тестовые сигналы</a:t>
            </a:r>
          </a:p>
          <a:p>
            <a:pPr lvl="1"/>
            <a:r>
              <a:rPr lang="ru-RU" dirty="0"/>
              <a:t>Обертки баз данных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258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82853B2-CBE4-4242-842D-9BE48661B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django.db.models.signals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6558B-7C34-4E79-A50B-748B7E225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pre_migrate</a:t>
            </a:r>
            <a:endParaRPr lang="en-US" dirty="0"/>
          </a:p>
          <a:p>
            <a:r>
              <a:rPr lang="en-US" dirty="0" err="1"/>
              <a:t>post_migrate</a:t>
            </a:r>
            <a:endParaRPr lang="en-US" dirty="0"/>
          </a:p>
          <a:p>
            <a:r>
              <a:rPr lang="en-US" dirty="0" err="1"/>
              <a:t>pre_save</a:t>
            </a:r>
            <a:endParaRPr lang="en-US" dirty="0"/>
          </a:p>
          <a:p>
            <a:r>
              <a:rPr lang="en-US" dirty="0" err="1"/>
              <a:t>post_save</a:t>
            </a:r>
            <a:endParaRPr lang="en-US" dirty="0"/>
          </a:p>
          <a:p>
            <a:r>
              <a:rPr lang="en-US" dirty="0" err="1"/>
              <a:t>pre_delete</a:t>
            </a:r>
            <a:endParaRPr lang="en-US" dirty="0"/>
          </a:p>
          <a:p>
            <a:r>
              <a:rPr lang="en-US" dirty="0" err="1"/>
              <a:t>post_delete</a:t>
            </a:r>
            <a:endParaRPr lang="en-US" dirty="0"/>
          </a:p>
          <a:p>
            <a:r>
              <a:rPr lang="en-US" dirty="0"/>
              <a:t>m2m_changed</a:t>
            </a:r>
            <a:endParaRPr lang="ru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E3542-6539-4E1A-B618-2A16CB81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django.core.signals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02B1EF-EFA4-423A-B8B1-50A8A12907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request_started</a:t>
            </a:r>
            <a:endParaRPr lang="en-US" dirty="0"/>
          </a:p>
          <a:p>
            <a:r>
              <a:rPr lang="en-US" dirty="0" err="1"/>
              <a:t>request_finished</a:t>
            </a:r>
            <a:endParaRPr lang="ru-RU" dirty="0"/>
          </a:p>
          <a:p>
            <a:r>
              <a:rPr lang="en-US" dirty="0" err="1"/>
              <a:t>got_request_exception</a:t>
            </a:r>
            <a:endParaRPr lang="ru-UA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E413FC5-10B4-4C50-BFDA-A446D98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сигналы</a:t>
            </a:r>
            <a:endParaRPr lang="ru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50D841-A718-466A-920F-DC0D3764FF01}"/>
              </a:ext>
            </a:extLst>
          </p:cNvPr>
          <p:cNvSpPr/>
          <p:nvPr/>
        </p:nvSpPr>
        <p:spPr>
          <a:xfrm>
            <a:off x="4900711" y="5887135"/>
            <a:ext cx="876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https://docs.djangoproject.com/en/4.0/ref/signals/#got-request-exception</a:t>
            </a:r>
            <a:r>
              <a:rPr lang="ru-RU" dirty="0"/>
              <a:t>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616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E8354-20C9-4E56-B371-892B08C3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Прослушивание сигналов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93C76-0855-4B27-9B92-2018AD0067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получения сигнала необходимо зарегистрировать </a:t>
            </a:r>
            <a:r>
              <a:rPr lang="uk-UA" dirty="0" err="1"/>
              <a:t>функцию</a:t>
            </a:r>
            <a:r>
              <a:rPr lang="uk-UA" dirty="0"/>
              <a:t> </a:t>
            </a:r>
            <a:r>
              <a:rPr lang="uk-UA" dirty="0" err="1"/>
              <a:t>получателя</a:t>
            </a:r>
            <a:r>
              <a:rPr lang="en-US" dirty="0"/>
              <a:t> </a:t>
            </a:r>
            <a:r>
              <a:rPr lang="uk-UA" dirty="0"/>
              <a:t>(</a:t>
            </a:r>
            <a:r>
              <a:rPr lang="en-US" dirty="0"/>
              <a:t>receiver)</a:t>
            </a:r>
            <a:r>
              <a:rPr lang="uk-UA" dirty="0"/>
              <a:t>  </a:t>
            </a:r>
            <a:r>
              <a:rPr lang="uk-UA" dirty="0" err="1"/>
              <a:t>сигнала</a:t>
            </a:r>
            <a:r>
              <a:rPr lang="uk-UA" dirty="0"/>
              <a:t> при </a:t>
            </a:r>
            <a:r>
              <a:rPr lang="uk-UA" dirty="0" err="1"/>
              <a:t>помощи</a:t>
            </a:r>
            <a:r>
              <a:rPr lang="uk-UA" dirty="0"/>
              <a:t> </a:t>
            </a:r>
            <a:r>
              <a:rPr lang="ru-RU" dirty="0"/>
              <a:t>метода </a:t>
            </a:r>
            <a:r>
              <a:rPr lang="en-US" b="1" dirty="0" err="1"/>
              <a:t>Signal.connect</a:t>
            </a:r>
            <a:r>
              <a:rPr lang="en-US" b="1" dirty="0"/>
              <a:t>()</a:t>
            </a:r>
          </a:p>
          <a:p>
            <a:r>
              <a:rPr lang="ru-RU" dirty="0"/>
              <a:t>Функция получателя вызывается тогда, когда сигнал будет послан</a:t>
            </a:r>
          </a:p>
          <a:p>
            <a:r>
              <a:rPr lang="ru-RU" dirty="0"/>
              <a:t>Все функции получатели сигнала вызываются один раз в той последовательности, в которой они были зарегистрированы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147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F0C69-A70B-4592-855F-39B939A7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Описание</a:t>
            </a:r>
            <a:r>
              <a:rPr lang="uk-UA" dirty="0"/>
              <a:t> </a:t>
            </a:r>
            <a:r>
              <a:rPr lang="uk-UA" dirty="0" err="1"/>
              <a:t>функции</a:t>
            </a:r>
            <a:r>
              <a:rPr lang="uk-UA" dirty="0"/>
              <a:t> </a:t>
            </a:r>
            <a:r>
              <a:rPr lang="en-US" dirty="0" err="1"/>
              <a:t>Signal.connect</a:t>
            </a:r>
            <a:r>
              <a:rPr lang="en-US" dirty="0"/>
              <a:t>()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2B371-8A39-44FA-B03B-E1C2F36881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554" y="960209"/>
            <a:ext cx="11997446" cy="52903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Signal.connect</a:t>
            </a:r>
            <a:r>
              <a:rPr lang="en-US" b="1" dirty="0"/>
              <a:t>(receiver, sender=None</a:t>
            </a:r>
            <a:r>
              <a:rPr lang="ru-RU" b="1" dirty="0"/>
              <a:t>,</a:t>
            </a:r>
            <a:r>
              <a:rPr lang="en-US" b="1" dirty="0"/>
              <a:t> weak=True, </a:t>
            </a:r>
            <a:r>
              <a:rPr lang="en-US" b="1" dirty="0" err="1"/>
              <a:t>dispatch_uid</a:t>
            </a:r>
            <a:r>
              <a:rPr lang="en-US" b="1" dirty="0"/>
              <a:t>=None)</a:t>
            </a:r>
          </a:p>
          <a:p>
            <a:pPr marL="0" indent="0">
              <a:buNone/>
            </a:pPr>
            <a:r>
              <a:rPr lang="uk-UA" b="1" dirty="0"/>
              <a:t>Параметр</a:t>
            </a:r>
            <a:r>
              <a:rPr lang="ru-RU" b="1" dirty="0"/>
              <a:t>ы:</a:t>
            </a:r>
          </a:p>
          <a:p>
            <a:pPr lvl="1"/>
            <a:r>
              <a:rPr lang="en-US" b="1" dirty="0"/>
              <a:t>receiver – </a:t>
            </a:r>
            <a:r>
              <a:rPr lang="ru-RU" b="1" dirty="0"/>
              <a:t>функция обратного вызова сигналом</a:t>
            </a:r>
          </a:p>
          <a:p>
            <a:pPr lvl="1"/>
            <a:r>
              <a:rPr lang="en-US" b="1" dirty="0"/>
              <a:t>sender – </a:t>
            </a:r>
            <a:r>
              <a:rPr lang="ru-RU" b="1" dirty="0"/>
              <a:t>указывает конкретного отправителя сигнала</a:t>
            </a:r>
          </a:p>
          <a:p>
            <a:pPr lvl="1"/>
            <a:r>
              <a:rPr lang="ru-RU" b="1" dirty="0" err="1"/>
              <a:t>weak</a:t>
            </a:r>
            <a:r>
              <a:rPr lang="ru-RU" b="1" dirty="0"/>
              <a:t> – </a:t>
            </a:r>
            <a:r>
              <a:rPr lang="ru-RU" b="1" dirty="0" err="1"/>
              <a:t>Django</a:t>
            </a:r>
            <a:r>
              <a:rPr lang="ru-RU" b="1" dirty="0"/>
              <a:t> по умолчанию хранит обработчики сигналов как слабые ссылки. Таким образом, если ваш приемник является локальной функцией, он может быть собран в мусор. Чтобы предотвратить это, передайте </a:t>
            </a:r>
            <a:r>
              <a:rPr lang="ru-RU" b="1" dirty="0" err="1"/>
              <a:t>weak</a:t>
            </a:r>
            <a:r>
              <a:rPr lang="ru-RU" b="1" dirty="0"/>
              <a:t>=</a:t>
            </a:r>
            <a:r>
              <a:rPr lang="ru-RU" b="1" dirty="0" err="1"/>
              <a:t>False</a:t>
            </a:r>
            <a:r>
              <a:rPr lang="ru-RU" b="1" dirty="0"/>
              <a:t> при вызове метода сигнала </a:t>
            </a:r>
            <a:r>
              <a:rPr lang="ru-RU" b="1" dirty="0" err="1"/>
              <a:t>connect</a:t>
            </a:r>
            <a:r>
              <a:rPr lang="ru-RU" b="1" dirty="0"/>
              <a:t>().</a:t>
            </a:r>
          </a:p>
          <a:p>
            <a:pPr lvl="1"/>
            <a:r>
              <a:rPr lang="ru-RU" b="1" dirty="0" err="1"/>
              <a:t>dispatch_uid</a:t>
            </a:r>
            <a:r>
              <a:rPr lang="ru-RU" b="1" dirty="0"/>
              <a:t> – Уникальный идентификатор для приемника сигнала в случаях, когда могут быть посланы дублирующие сигналы</a:t>
            </a:r>
          </a:p>
          <a:p>
            <a:pPr lvl="1"/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13742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89131-BD52-40BE-8801-C87D9CD5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связывания получателя с сигналом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57EA1-F304-4D51-9442-0E777BEA5A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48861"/>
            <a:ext cx="11525250" cy="5290388"/>
          </a:xfrm>
        </p:spPr>
        <p:txBody>
          <a:bodyPr/>
          <a:lstStyle/>
          <a:p>
            <a:r>
              <a:rPr lang="ru-RU" dirty="0"/>
              <a:t>Ресивер: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Связываем с сигналом </a:t>
            </a:r>
            <a:r>
              <a:rPr lang="en-US" b="1" dirty="0" err="1"/>
              <a:t>request_finished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Теперь функция </a:t>
            </a:r>
            <a:r>
              <a:rPr lang="en-US" b="1" dirty="0" err="1"/>
              <a:t>my_callback</a:t>
            </a:r>
            <a:r>
              <a:rPr lang="en-US" b="1" dirty="0"/>
              <a:t> </a:t>
            </a:r>
            <a:r>
              <a:rPr lang="ru-RU" dirty="0"/>
              <a:t>будет вызываться каждый раз, когда обработка запроса будет завершена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CE1B6-75E3-4892-BFEE-15F8BE6E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48" y="1706166"/>
            <a:ext cx="9738138" cy="129951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1DDADB37-63E5-4BC2-BF16-A54D804E0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00" y="3878934"/>
            <a:ext cx="8807933" cy="14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0DEA4-44D0-4CF4-BDC6-D2E40365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Докоратор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</a:rPr>
              <a:t>@receiver</a:t>
            </a:r>
            <a:endParaRPr lang="ru-UA" b="1" dirty="0">
              <a:solidFill>
                <a:schemeClr val="accent4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330DF-C998-4330-A273-87581E6E19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/>
              <a:t>В </a:t>
            </a:r>
            <a:r>
              <a:rPr lang="uk-UA" dirty="0" err="1"/>
              <a:t>качестве</a:t>
            </a:r>
            <a:r>
              <a:rPr lang="uk-UA" dirty="0"/>
              <a:t> альтернатив</a:t>
            </a:r>
            <a:r>
              <a:rPr lang="ru-RU" dirty="0"/>
              <a:t>ы вызову метода </a:t>
            </a:r>
            <a:r>
              <a:rPr lang="en-US" b="1" dirty="0" err="1"/>
              <a:t>Signal.connect</a:t>
            </a:r>
            <a:r>
              <a:rPr lang="en-US" b="1" dirty="0"/>
              <a:t>() </a:t>
            </a:r>
            <a:r>
              <a:rPr lang="uk-UA" dirty="0" err="1"/>
              <a:t>можно</a:t>
            </a:r>
            <a:r>
              <a:rPr lang="uk-UA" dirty="0"/>
              <a:t> </a:t>
            </a:r>
            <a:r>
              <a:rPr lang="uk-UA" dirty="0" err="1"/>
              <a:t>использовать</a:t>
            </a:r>
            <a:r>
              <a:rPr lang="uk-UA" dirty="0"/>
              <a:t> декоратор </a:t>
            </a:r>
            <a:r>
              <a:rPr lang="en-US" b="1" dirty="0">
                <a:solidFill>
                  <a:schemeClr val="accent4"/>
                </a:solidFill>
              </a:rPr>
              <a:t>@receiver </a:t>
            </a:r>
            <a:r>
              <a:rPr lang="uk-UA" dirty="0"/>
              <a:t>для </a:t>
            </a:r>
            <a:r>
              <a:rPr lang="uk-UA" dirty="0" err="1"/>
              <a:t>связ</a:t>
            </a:r>
            <a:r>
              <a:rPr lang="ru-RU" dirty="0" err="1"/>
              <a:t>ывания</a:t>
            </a:r>
            <a:r>
              <a:rPr lang="ru-RU" dirty="0"/>
              <a:t> функции ресивера с сигналом</a:t>
            </a:r>
            <a:r>
              <a:rPr lang="en-US" dirty="0"/>
              <a:t> </a:t>
            </a:r>
            <a:endParaRPr lang="ru-UA" dirty="0"/>
          </a:p>
        </p:txBody>
      </p:sp>
      <p:pic>
        <p:nvPicPr>
          <p:cNvPr id="5" name="Рисунок 4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20583151-2FC8-4FF4-AA6B-8FC6B49F2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98" y="3429000"/>
            <a:ext cx="8905859" cy="28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8F5B-F7B1-48A1-8AC8-30D8C52C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этот код должен находится?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82B41-06D8-4078-B5CF-B840E42687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На практике обработчики сигналов обычно определяются в подмодуле </a:t>
            </a:r>
            <a:r>
              <a:rPr lang="en-US" dirty="0"/>
              <a:t>signals</a:t>
            </a:r>
            <a:r>
              <a:rPr lang="ru-RU" dirty="0"/>
              <a:t> приложения, к которому они относятся</a:t>
            </a:r>
            <a:endParaRPr lang="en-US" dirty="0"/>
          </a:p>
          <a:p>
            <a:r>
              <a:rPr lang="ru-RU" dirty="0"/>
              <a:t>Приемники сигналов подключаются в методе </a:t>
            </a:r>
            <a:r>
              <a:rPr lang="ru-RU" b="1" dirty="0" err="1"/>
              <a:t>ready</a:t>
            </a:r>
            <a:r>
              <a:rPr lang="ru-RU" dirty="0"/>
              <a:t>() класса конфигурации вашего приложения. </a:t>
            </a:r>
            <a:endParaRPr lang="en-US" dirty="0"/>
          </a:p>
          <a:p>
            <a:r>
              <a:rPr lang="ru-RU" dirty="0"/>
              <a:t>Если вы используете декоратор </a:t>
            </a:r>
            <a:r>
              <a:rPr lang="en-US" b="1" dirty="0"/>
              <a:t>@r</a:t>
            </a:r>
            <a:r>
              <a:rPr lang="ru-RU" b="1" dirty="0" err="1"/>
              <a:t>eceiver</a:t>
            </a:r>
            <a:r>
              <a:rPr lang="ru-RU" dirty="0"/>
              <a:t>, импортируйте подмодуль </a:t>
            </a:r>
            <a:r>
              <a:rPr lang="ru-RU" b="1" dirty="0" err="1"/>
              <a:t>signal</a:t>
            </a:r>
            <a:r>
              <a:rPr lang="en-US" b="1" dirty="0"/>
              <a:t>s</a:t>
            </a:r>
            <a:r>
              <a:rPr lang="ru-RU" b="1" dirty="0"/>
              <a:t> </a:t>
            </a:r>
            <a:r>
              <a:rPr lang="ru-RU" dirty="0"/>
              <a:t>внутри </a:t>
            </a:r>
            <a:r>
              <a:rPr lang="ru-RU" b="1" dirty="0" err="1"/>
              <a:t>ready</a:t>
            </a:r>
            <a:r>
              <a:rPr lang="ru-RU" b="1" dirty="0"/>
              <a:t>()</a:t>
            </a:r>
            <a:r>
              <a:rPr lang="ru-RU" dirty="0"/>
              <a:t>, это неявно подключит обработчики сигналов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7769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7aa9422-7f1f-4c84-9cdf-302b1a67e513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</TotalTime>
  <Words>900</Words>
  <Application>Microsoft Office PowerPoint</Application>
  <PresentationFormat>Широкоэкранный</PresentationFormat>
  <Paragraphs>98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1_Office Theme</vt:lpstr>
      <vt:lpstr>Signals</vt:lpstr>
      <vt:lpstr>Что такое Signals?</vt:lpstr>
      <vt:lpstr>Встроенные сигналы</vt:lpstr>
      <vt:lpstr>Основные сигналы</vt:lpstr>
      <vt:lpstr>Прослушивание сигналов</vt:lpstr>
      <vt:lpstr>Описание функции Signal.connect()</vt:lpstr>
      <vt:lpstr>Пример связывания получателя с сигналом</vt:lpstr>
      <vt:lpstr>Докоратор @receiver</vt:lpstr>
      <vt:lpstr>Где этот код должен находится?</vt:lpstr>
      <vt:lpstr>Пример</vt:lpstr>
      <vt:lpstr>Регистрация слушателя сигнала request_started</vt:lpstr>
      <vt:lpstr>Связывание сигнала с конкретным отправителем</vt:lpstr>
      <vt:lpstr>Пример</vt:lpstr>
      <vt:lpstr>Предотвращение дублирования сигналов</vt:lpstr>
      <vt:lpstr>Аргумент dispatch_uid</vt:lpstr>
      <vt:lpstr>Определение и отправка сигналов</vt:lpstr>
      <vt:lpstr>Отправка сигналов</vt:lpstr>
      <vt:lpstr>Функции send() и send_robust()</vt:lpstr>
      <vt:lpstr>Отключение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288</cp:revision>
  <dcterms:created xsi:type="dcterms:W3CDTF">2013-02-15T23:12:42Z</dcterms:created>
  <dcterms:modified xsi:type="dcterms:W3CDTF">2022-05-02T19:23:45Z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