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59" r:id="rId4"/>
    <p:sldId id="264" r:id="rId5"/>
    <p:sldId id="306" r:id="rId6"/>
    <p:sldId id="261" r:id="rId7"/>
    <p:sldId id="260" r:id="rId8"/>
    <p:sldId id="262" r:id="rId9"/>
    <p:sldId id="289" r:id="rId10"/>
    <p:sldId id="290" r:id="rId11"/>
    <p:sldId id="295" r:id="rId12"/>
    <p:sldId id="277" r:id="rId13"/>
    <p:sldId id="284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8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Window_Dialog.sv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en.wikibooks.org/wiki/File:Window_Dialog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en.wikibooks.org/wiki/File:Window_Dialog.sv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Window_Dialog.svg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Вот примеры использования </a:t>
            </a:r>
            <a:r>
              <a:rPr lang="ru-RU" dirty="0" err="1" smtClean="0"/>
              <a:t>Python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Компания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своей поисковой системе и оплачивает труд создателя </a:t>
            </a:r>
            <a:r>
              <a:rPr lang="ru-RU" dirty="0" err="1" smtClean="0"/>
              <a:t>Python</a:t>
            </a:r>
            <a:r>
              <a:rPr lang="ru-RU" dirty="0" smtClean="0"/>
              <a:t> — 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Россума</a:t>
            </a:r>
            <a:endParaRPr lang="ru-RU" dirty="0" smtClean="0"/>
          </a:p>
          <a:p>
            <a:r>
              <a:rPr lang="ru-RU" dirty="0" err="1" smtClean="0"/>
              <a:t>Intel</a:t>
            </a:r>
            <a:r>
              <a:rPr lang="ru-RU" dirty="0" smtClean="0"/>
              <a:t>, </a:t>
            </a:r>
            <a:r>
              <a:rPr lang="ru-RU" dirty="0" err="1" smtClean="0"/>
              <a:t>Cisco</a:t>
            </a:r>
            <a:r>
              <a:rPr lang="ru-RU" dirty="0" smtClean="0"/>
              <a:t>, </a:t>
            </a:r>
            <a:r>
              <a:rPr lang="ru-RU" dirty="0" err="1" smtClean="0"/>
              <a:t>Hewlett-Packard</a:t>
            </a:r>
            <a:r>
              <a:rPr lang="ru-RU" dirty="0" smtClean="0"/>
              <a:t>, </a:t>
            </a:r>
            <a:r>
              <a:rPr lang="ru-RU" dirty="0" err="1" smtClean="0"/>
              <a:t>Seagate</a:t>
            </a:r>
            <a:r>
              <a:rPr lang="ru-RU" dirty="0" smtClean="0"/>
              <a:t>, </a:t>
            </a:r>
            <a:r>
              <a:rPr lang="ru-RU" dirty="0" err="1" smtClean="0"/>
              <a:t>Qualcomm</a:t>
            </a:r>
            <a:r>
              <a:rPr lang="ru-RU" dirty="0" smtClean="0"/>
              <a:t> и IBM,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тестирования аппаратного обеспечения</a:t>
            </a:r>
          </a:p>
          <a:p>
            <a:r>
              <a:rPr lang="ru-RU" dirty="0" smtClean="0"/>
              <a:t>Служба коллективного использования видеоматериалов </a:t>
            </a:r>
            <a:r>
              <a:rPr lang="ru-RU" dirty="0" err="1" smtClean="0"/>
              <a:t>YouTube</a:t>
            </a:r>
            <a:r>
              <a:rPr lang="ru-RU" dirty="0" smtClean="0"/>
              <a:t> в значительной степени реализована на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NSA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для шифрования и анализа разведданных</a:t>
            </a:r>
          </a:p>
          <a:p>
            <a:r>
              <a:rPr lang="ru-RU" dirty="0" smtClean="0"/>
              <a:t>Компании </a:t>
            </a:r>
            <a:r>
              <a:rPr lang="ru-RU" dirty="0" err="1" smtClean="0"/>
              <a:t>JPMorgan</a:t>
            </a:r>
            <a:r>
              <a:rPr lang="ru-RU" dirty="0" smtClean="0"/>
              <a:t> </a:t>
            </a:r>
            <a:r>
              <a:rPr lang="ru-RU" dirty="0" err="1" smtClean="0"/>
              <a:t>Chase</a:t>
            </a:r>
            <a:r>
              <a:rPr lang="ru-RU" dirty="0" smtClean="0"/>
              <a:t>, UBS, </a:t>
            </a:r>
            <a:r>
              <a:rPr lang="ru-RU" dirty="0" err="1" smtClean="0"/>
              <a:t>Getco</a:t>
            </a:r>
            <a:r>
              <a:rPr lang="ru-RU" dirty="0" smtClean="0"/>
              <a:t> и </a:t>
            </a:r>
            <a:r>
              <a:rPr lang="ru-RU" dirty="0" err="1" smtClean="0"/>
              <a:t>Citadel</a:t>
            </a:r>
            <a:r>
              <a:rPr lang="ru-RU" dirty="0" smtClean="0"/>
              <a:t> применяют </a:t>
            </a:r>
            <a:r>
              <a:rPr lang="ru-RU" dirty="0" err="1" smtClean="0"/>
              <a:t>Python</a:t>
            </a:r>
            <a:r>
              <a:rPr lang="ru-RU" dirty="0" smtClean="0"/>
              <a:t> для прогнозирования финансового рынка</a:t>
            </a:r>
          </a:p>
          <a:p>
            <a:r>
              <a:rPr lang="ru-RU" dirty="0" smtClean="0"/>
              <a:t>Популярная программа </a:t>
            </a:r>
            <a:r>
              <a:rPr lang="ru-RU" dirty="0" err="1" smtClean="0"/>
              <a:t>BitTorrent</a:t>
            </a:r>
            <a:r>
              <a:rPr lang="ru-RU" dirty="0" smtClean="0"/>
              <a:t> для обмена файлами в пиринговых сетях написана на языке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Популярный 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 от компании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качестве прикладного языка программирования</a:t>
            </a:r>
          </a:p>
          <a:p>
            <a:r>
              <a:rPr lang="ru-RU" dirty="0" smtClean="0"/>
              <a:t>NASA, </a:t>
            </a:r>
            <a:r>
              <a:rPr lang="ru-RU" dirty="0" err="1" smtClean="0"/>
              <a:t>Los</a:t>
            </a:r>
            <a:r>
              <a:rPr lang="ru-RU" dirty="0" smtClean="0"/>
              <a:t> </a:t>
            </a:r>
            <a:r>
              <a:rPr lang="ru-RU" dirty="0" err="1" smtClean="0"/>
              <a:t>Alamos</a:t>
            </a:r>
            <a:r>
              <a:rPr lang="ru-RU" dirty="0" smtClean="0"/>
              <a:t>, JPL и </a:t>
            </a:r>
            <a:r>
              <a:rPr lang="ru-RU" dirty="0" err="1" smtClean="0"/>
              <a:t>Fermilab</a:t>
            </a:r>
            <a:r>
              <a:rPr lang="ru-RU" dirty="0" smtClean="0"/>
              <a:t>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научных вычислений.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71" y="2060849"/>
            <a:ext cx="7974259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программы на С</a:t>
            </a:r>
            <a:r>
              <a:rPr lang="en-US" dirty="0" smtClean="0"/>
              <a:t>/C</a:t>
            </a:r>
            <a:r>
              <a:rPr lang="ru-RU" dirty="0" smtClean="0"/>
              <a:t>++</a:t>
            </a:r>
            <a:endParaRPr lang="ru-RU" dirty="0"/>
          </a:p>
        </p:txBody>
      </p:sp>
      <p:pic>
        <p:nvPicPr>
          <p:cNvPr id="3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7522" y="1417638"/>
            <a:ext cx="6336527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08" y="2060848"/>
            <a:ext cx="5580112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3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29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12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2435362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6039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0042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31" y="194502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29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Рисунок 6" descr="Window Dialog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22" y="4787115"/>
            <a:ext cx="721501" cy="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323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438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2438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438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438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12" y="3320686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2435362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435362" y="4177207"/>
            <a:ext cx="573637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 выполняется на целевой платформе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5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05" y="467690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8" y="4676902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трелка вправо 25"/>
          <p:cNvSpPr/>
          <p:nvPr/>
        </p:nvSpPr>
        <p:spPr>
          <a:xfrm>
            <a:off x="6039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8" name="Стрелка вправо 47"/>
          <p:cNvSpPr/>
          <p:nvPr/>
        </p:nvSpPr>
        <p:spPr>
          <a:xfrm>
            <a:off x="557418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9" name="Стрелка вправо 48"/>
          <p:cNvSpPr/>
          <p:nvPr/>
        </p:nvSpPr>
        <p:spPr>
          <a:xfrm>
            <a:off x="662804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1201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43303" y="1028570"/>
            <a:ext cx="9340179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</a:t>
            </a:r>
            <a:r>
              <a:rPr lang="ru-RU" altLang="ru-RU" sz="2222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«железа»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25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52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543303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3313" y="1586830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14" y="169452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17" y="4019091"/>
            <a:ext cx="610437" cy="6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57" y="3163954"/>
            <a:ext cx="524155" cy="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95" y="4740363"/>
            <a:ext cx="514385" cy="6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52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62" y="4038979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22" y="3251932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34" y="4759344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77" y="4055908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Стрелка вправо 26"/>
          <p:cNvSpPr/>
          <p:nvPr/>
        </p:nvSpPr>
        <p:spPr>
          <a:xfrm>
            <a:off x="5000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8" name="Стрелка вправо 27"/>
          <p:cNvSpPr/>
          <p:nvPr/>
        </p:nvSpPr>
        <p:spPr>
          <a:xfrm>
            <a:off x="5063695" y="4216333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9" name="Стрелка вправо 28"/>
          <p:cNvSpPr/>
          <p:nvPr/>
        </p:nvSpPr>
        <p:spPr>
          <a:xfrm rot="19457784">
            <a:off x="5007766" y="371567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0" name="Стрелка вправо 29"/>
          <p:cNvSpPr/>
          <p:nvPr/>
        </p:nvSpPr>
        <p:spPr>
          <a:xfrm rot="2150761">
            <a:off x="4996166" y="474369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1" name="Стрелка вправо 30"/>
          <p:cNvSpPr/>
          <p:nvPr/>
        </p:nvSpPr>
        <p:spPr>
          <a:xfrm>
            <a:off x="6163537" y="341235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2" name="Стрелка вправо 31"/>
          <p:cNvSpPr/>
          <p:nvPr/>
        </p:nvSpPr>
        <p:spPr>
          <a:xfrm>
            <a:off x="6163537" y="4181422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3" name="Стрелка вправо 32"/>
          <p:cNvSpPr/>
          <p:nvPr/>
        </p:nvSpPr>
        <p:spPr>
          <a:xfrm>
            <a:off x="6163537" y="495993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543303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8731" y="5284207"/>
            <a:ext cx="8515936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…отдельный скомпилированный вариант программы для каждой целевой платформы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(Windows, Linux, Mac OS, ...)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222" dirty="0"/>
          </a:p>
        </p:txBody>
      </p:sp>
    </p:spTree>
    <p:extLst>
      <p:ext uri="{BB962C8B-B14F-4D97-AF65-F5344CB8AC3E}">
        <p14:creationId xmlns:p14="http://schemas.microsoft.com/office/powerpoint/2010/main" val="40674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5"/>
            <a:ext cx="11521280" cy="464138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    </a:t>
            </a:r>
            <a:r>
              <a:rPr lang="ru-RU" dirty="0"/>
              <a:t>почему – Python?</a:t>
            </a:r>
          </a:p>
          <a:p>
            <a:r>
              <a:rPr lang="ru-RU" dirty="0"/>
              <a:t>    главные инструменты Python – разработчика </a:t>
            </a:r>
          </a:p>
          <a:p>
            <a:r>
              <a:rPr lang="ru-RU" dirty="0"/>
              <a:t>    причины, почему стоит заняться изучением языка Python</a:t>
            </a:r>
          </a:p>
          <a:p>
            <a:r>
              <a:rPr lang="ru-RU" dirty="0"/>
              <a:t>    сколько зарабатывают разработчики данной области</a:t>
            </a:r>
          </a:p>
          <a:p>
            <a:r>
              <a:rPr lang="ru-RU" dirty="0"/>
              <a:t>    технологии, которые нужно освоить, чтобы начать заниматься </a:t>
            </a:r>
            <a:r>
              <a:rPr lang="ru-RU" dirty="0" smtClean="0"/>
              <a:t>разработкой</a:t>
            </a:r>
            <a:endParaRPr lang="ru-RU" dirty="0"/>
          </a:p>
          <a:p>
            <a:r>
              <a:rPr lang="ru-RU" dirty="0"/>
              <a:t>    как стать востребованным специалистом языка Python – пошаговая инструкция</a:t>
            </a:r>
          </a:p>
          <a:p>
            <a:r>
              <a:rPr lang="ru-RU" dirty="0"/>
              <a:t>    компании, которые уже сейчас ищут – специалистов</a:t>
            </a:r>
          </a:p>
          <a:p>
            <a:r>
              <a:rPr lang="ru-RU" dirty="0"/>
              <a:t>    отрасли, в которых может работать разработчик на Python</a:t>
            </a:r>
          </a:p>
          <a:p>
            <a:r>
              <a:rPr lang="ru-RU" dirty="0"/>
              <a:t>    советов по выбору учебного заведения.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9456" y="1844824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рефлексия и интроспекция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динамическая типизация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динамической области видимости и замыканий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</a:t>
            </a:r>
            <a:r>
              <a:rPr lang="ru-RU" b="1" dirty="0" smtClean="0"/>
              <a:t>интерпретируемых </a:t>
            </a:r>
            <a:r>
              <a:rPr lang="ru-RU" b="1" dirty="0"/>
              <a:t>языков </a:t>
            </a:r>
            <a:r>
              <a:rPr lang="ru-RU" b="1" dirty="0" smtClean="0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9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IDLE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LiClipse</a:t>
            </a:r>
            <a:endParaRPr lang="en-US" dirty="0" smtClean="0"/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/>
              <a:t>Python Tools for Visual Studio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www.pythontutor.com/live.html#mode=edit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5080" dirty="0">
                <a:solidFill>
                  <a:schemeClr val="tx2">
                    <a:lumMod val="75000"/>
                  </a:schemeClr>
                </a:solidFill>
              </a:rPr>
              <a:t>Как стать </a:t>
            </a:r>
            <a:r>
              <a:rPr lang="en-US" sz="5080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ru-RU" sz="508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5080" dirty="0">
                <a:solidFill>
                  <a:schemeClr val="tx2">
                    <a:lumMod val="75000"/>
                  </a:schemeClr>
                </a:solidFill>
              </a:rPr>
              <a:t>разработчиком?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5400" y="1385517"/>
            <a:ext cx="10972800" cy="10667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233" dirty="0"/>
              <a:t>Изучить основы синтаксиса языка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06" y="2362126"/>
            <a:ext cx="6658426" cy="426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3849" y="1556792"/>
            <a:ext cx="10972800" cy="106678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233" dirty="0"/>
              <a:t>Освойте инструменты разработки</a:t>
            </a:r>
          </a:p>
          <a:p>
            <a:pPr marL="0" indent="0" algn="ctr">
              <a:buNone/>
            </a:pPr>
            <a:r>
              <a:rPr lang="ru-RU" sz="4233" dirty="0"/>
              <a:t>и отладки приложения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648123"/>
            <a:ext cx="6341679" cy="396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3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044" y="1523869"/>
            <a:ext cx="10972800" cy="130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080" dirty="0"/>
              <a:t>Выберите направление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36" y="2438332"/>
            <a:ext cx="8458782" cy="423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15439" y="1600074"/>
            <a:ext cx="8027849" cy="106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715" dirty="0"/>
              <a:t>API и SDK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75" y="3043243"/>
            <a:ext cx="1600310" cy="160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90" y="2927193"/>
            <a:ext cx="2869496" cy="170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 descr="&amp;Kcy;&amp;acy;&amp;rcy;&amp;tcy;&amp;icy;&amp;ncy;&amp;kcy;&amp;icy; &amp;pcy;&amp;ocy; &amp;zcy;&amp;acy;&amp;pcy;&amp;rcy;&amp;ocy;&amp;scy;&amp;ucy; eclipse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8" y="5257926"/>
            <a:ext cx="3478191" cy="10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&amp;Kcy;&amp;acy;&amp;rcy;&amp;tcy;&amp;icy;&amp;ncy;&amp;kcy;&amp;icy; &amp;pcy;&amp;ocy; &amp;zcy;&amp;acy;&amp;pcy;&amp;rcy;&amp;ocy;&amp;scy;&amp;ucy; gw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57" y="2743153"/>
            <a:ext cx="2514773" cy="25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50" y="5096442"/>
            <a:ext cx="4252794" cy="118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1" y="2514616"/>
            <a:ext cx="10972800" cy="2171666"/>
          </a:xfrm>
        </p:spPr>
        <p:txBody>
          <a:bodyPr/>
          <a:lstStyle/>
          <a:p>
            <a:pPr marL="0" indent="0" algn="ctr">
              <a:buNone/>
            </a:pPr>
            <a:r>
              <a:rPr lang="ru-RU" sz="6350" dirty="0"/>
              <a:t>Повышайте кругозор</a:t>
            </a:r>
          </a:p>
          <a:p>
            <a:pPr marL="0" indent="0" algn="ctr">
              <a:buNone/>
            </a:pPr>
            <a:r>
              <a:rPr lang="ru-RU" sz="2540" dirty="0"/>
              <a:t>(XML, </a:t>
            </a:r>
            <a:r>
              <a:rPr lang="ru-RU" sz="2540" dirty="0" err="1"/>
              <a:t>SQL,Unix</a:t>
            </a:r>
            <a:r>
              <a:rPr lang="ru-RU" sz="2540" dirty="0"/>
              <a:t> </a:t>
            </a:r>
            <a:r>
              <a:rPr lang="ru-RU" sz="2540" dirty="0" err="1"/>
              <a:t>shell,HTML,JS</a:t>
            </a:r>
            <a:r>
              <a:rPr lang="ru-RU" sz="254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2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Шаг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7839" y="1447664"/>
            <a:ext cx="10972800" cy="1435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620" dirty="0"/>
              <a:t>Практика!!!</a:t>
            </a:r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15" y="2971769"/>
            <a:ext cx="4729465" cy="34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коррупции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pPr eaLnBrk="1" hangingPunct="1"/>
            <a:r>
              <a:rPr lang="ru-RU" altLang="ru-RU" sz="2600" b="1" dirty="0"/>
              <a:t>Python</a:t>
            </a:r>
            <a:r>
              <a:rPr lang="ru-RU" altLang="ru-RU" sz="2600" dirty="0"/>
              <a:t> 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большими возможностями. </a:t>
            </a:r>
          </a:p>
          <a:p>
            <a:r>
              <a:rPr lang="ru-RU" sz="2600" dirty="0"/>
              <a:t>Области применения </a:t>
            </a:r>
            <a:r>
              <a:rPr lang="ru-RU" sz="2600" b="1" dirty="0" err="1"/>
              <a:t>Python</a:t>
            </a:r>
            <a:r>
              <a:rPr lang="ru-RU" sz="2600" dirty="0"/>
              <a:t>: от веб-разработки до создания игр.</a:t>
            </a:r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Создатель языка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5100" dirty="0"/>
              <a:t>Гвидо </a:t>
            </a:r>
            <a:r>
              <a:rPr lang="ru-RU" sz="5100" dirty="0" err="1"/>
              <a:t>ван</a:t>
            </a:r>
            <a:r>
              <a:rPr lang="ru-RU" sz="5100" dirty="0"/>
              <a:t> </a:t>
            </a:r>
            <a:r>
              <a:rPr lang="ru-RU" sz="5100" dirty="0" err="1"/>
              <a:t>Россум</a:t>
            </a:r>
            <a:r>
              <a:rPr lang="ru-RU" sz="5100" dirty="0"/>
              <a:t> — нидерландский программист, автор языка программирования </a:t>
            </a:r>
            <a:r>
              <a:rPr lang="ru-RU" sz="5100" dirty="0" err="1"/>
              <a:t>Python</a:t>
            </a:r>
            <a:r>
              <a:rPr lang="ru-RU" sz="5100" dirty="0"/>
              <a:t>. Среди разработчиков </a:t>
            </a:r>
            <a:r>
              <a:rPr lang="ru-RU" sz="5100" dirty="0" err="1"/>
              <a:t>Python</a:t>
            </a:r>
            <a:r>
              <a:rPr lang="ru-RU" sz="5100" dirty="0"/>
              <a:t> Гвидо известен как «великодушный пожизненный диктатор» (BDFL) проекта, это означает, что он продолжает наблюдать за процессом разработки </a:t>
            </a:r>
            <a:r>
              <a:rPr lang="ru-RU" sz="5100" dirty="0" err="1"/>
              <a:t>Python</a:t>
            </a:r>
            <a:r>
              <a:rPr lang="ru-RU" sz="51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До разработки </a:t>
            </a:r>
            <a:r>
              <a:rPr lang="ru-RU" sz="5100" dirty="0" err="1"/>
              <a:t>Python</a:t>
            </a:r>
            <a:r>
              <a:rPr lang="ru-RU" sz="5100" dirty="0"/>
              <a:t> участвовал в проекте по написанию языка для обучения программированию — ABC. Лауреат «</a:t>
            </a:r>
            <a:r>
              <a:rPr lang="ru-RU" sz="5100" dirty="0" err="1"/>
              <a:t>Free</a:t>
            </a:r>
            <a:r>
              <a:rPr lang="ru-RU" sz="5100" dirty="0"/>
              <a:t> </a:t>
            </a:r>
            <a:r>
              <a:rPr lang="ru-RU" sz="5100" dirty="0" err="1"/>
              <a:t>Software</a:t>
            </a:r>
            <a:r>
              <a:rPr lang="ru-RU" sz="5100" dirty="0"/>
              <a:t> </a:t>
            </a:r>
            <a:r>
              <a:rPr lang="ru-RU" sz="5100" dirty="0" err="1"/>
              <a:t>Award</a:t>
            </a:r>
            <a:r>
              <a:rPr lang="ru-RU" sz="5100" dirty="0"/>
              <a:t>» 2001 года.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Сейчас работает в компании </a:t>
            </a:r>
            <a:r>
              <a:rPr lang="ru-RU" sz="5100" dirty="0" err="1"/>
              <a:t>Dropbox</a:t>
            </a:r>
            <a:r>
              <a:rPr lang="ru-RU" sz="5100" dirty="0"/>
              <a:t> </a:t>
            </a:r>
            <a:r>
              <a:rPr lang="ru-RU" sz="5100" dirty="0" err="1"/>
              <a:t>Inc</a:t>
            </a:r>
            <a:r>
              <a:rPr lang="ru-RU" sz="5100" dirty="0"/>
              <a:t>, покинув в декабре 2012 года корпорацию </a:t>
            </a:r>
            <a:r>
              <a:rPr lang="ru-RU" sz="5100" dirty="0" err="1"/>
              <a:t>Google</a:t>
            </a:r>
            <a:r>
              <a:rPr lang="ru-RU" sz="5100" dirty="0"/>
              <a:t>.</a:t>
            </a:r>
            <a:endParaRPr lang="en-US" sz="5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https://www.python.org/~guido/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1268760"/>
            <a:ext cx="1581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en-US" dirty="0" err="1" smtClean="0"/>
              <a:t>virtualenv</a:t>
            </a:r>
            <a:endParaRPr lang="en-US" dirty="0" smtClean="0"/>
          </a:p>
          <a:p>
            <a:r>
              <a:rPr lang="en-US" dirty="0" err="1" smtClean="0"/>
              <a:t>docker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altLang="ru-RU" sz="2600" dirty="0"/>
              <a:t>Задуман как потомок языка программирования ABC</a:t>
            </a:r>
          </a:p>
          <a:p>
            <a:r>
              <a:rPr lang="ru-RU" sz="2800" dirty="0"/>
              <a:t>Название языка произошло вовсе не от 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2.х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/>
              <a:t>Примеры проектов реализованных на </a:t>
            </a:r>
            <a:r>
              <a:rPr lang="en-US" altLang="ru-RU" sz="3600"/>
              <a:t>Python</a:t>
            </a:r>
            <a:r>
              <a:rPr lang="ru-RU" altLang="ru-RU" sz="3600"/>
              <a:t>.</a:t>
            </a:r>
            <a:br>
              <a:rPr lang="ru-RU" altLang="ru-RU" sz="3600"/>
            </a:br>
            <a:r>
              <a:rPr lang="ru-RU" altLang="ru-RU" sz="3600"/>
              <a:t>Компании использующие </a:t>
            </a:r>
            <a:r>
              <a:rPr lang="en-US" altLang="ru-RU" sz="3600"/>
              <a:t>Python</a:t>
            </a:r>
            <a:r>
              <a:rPr lang="ru-RU" altLang="ru-RU" sz="2400"/>
              <a:t>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ru-RU" altLang="ru-RU" sz="2400">
                <a:latin typeface="Times New Roman" pitchFamily="18" charset="0"/>
              </a:rPr>
              <a:t>Проекты реализованные на </a:t>
            </a:r>
            <a:r>
              <a:rPr lang="en-US" altLang="ru-RU" sz="2400">
                <a:latin typeface="Times New Roman" pitchFamily="18" charset="0"/>
              </a:rPr>
              <a:t>Python:</a:t>
            </a:r>
            <a:endParaRPr lang="ru-RU" altLang="ru-RU" sz="2400">
              <a:latin typeface="Times New Roman" pitchFamily="18" charset="0"/>
            </a:endParaRP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BitTorrent – </a:t>
            </a:r>
            <a:r>
              <a:rPr lang="ru-RU" altLang="ru-RU" sz="2400">
                <a:latin typeface="Times New Roman" pitchFamily="18" charset="0"/>
              </a:rPr>
              <a:t>первый клиент-сервер для популярного файлообменных сетей;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Civilization IV</a:t>
            </a:r>
            <a:r>
              <a:rPr lang="ru-RU" altLang="ru-RU" sz="2400">
                <a:latin typeface="Times New Roman" pitchFamily="18" charset="0"/>
              </a:rPr>
              <a:t> – популярная стратегическая игра, в которой </a:t>
            </a:r>
            <a:r>
              <a:rPr lang="en-US" altLang="ru-RU" sz="2400">
                <a:latin typeface="Times New Roman" pitchFamily="18" charset="0"/>
              </a:rPr>
              <a:t>Python </a:t>
            </a:r>
            <a:r>
              <a:rPr lang="ru-RU" altLang="ru-RU" sz="2400">
                <a:latin typeface="Times New Roman" pitchFamily="18" charset="0"/>
              </a:rPr>
              <a:t>используется как скриптовой язык</a:t>
            </a:r>
            <a:r>
              <a:rPr lang="en-US" altLang="ru-RU" sz="2400">
                <a:latin typeface="Times New Roman" pitchFamily="18" charset="0"/>
              </a:rPr>
              <a:t> </a:t>
            </a:r>
          </a:p>
          <a:p>
            <a:pPr marL="533400" indent="-533400">
              <a:buNone/>
            </a:pPr>
            <a:r>
              <a:rPr lang="ru-RU" altLang="ru-RU" sz="2400">
                <a:latin typeface="Times New Roman" pitchFamily="18" charset="0"/>
              </a:rPr>
              <a:t>Компании использующие </a:t>
            </a:r>
            <a:r>
              <a:rPr lang="en-US" altLang="ru-RU" sz="2400">
                <a:latin typeface="Times New Roman" pitchFamily="18" charset="0"/>
              </a:rPr>
              <a:t>Python: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Dream Works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Nokia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Firaxis Games</a:t>
            </a:r>
          </a:p>
          <a:p>
            <a:pPr marL="533400" indent="-533400">
              <a:buNone/>
            </a:pP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795</Words>
  <Application>Microsoft Office PowerPoint</Application>
  <PresentationFormat>Widescreen</PresentationFormat>
  <Paragraphs>143</Paragraphs>
  <Slides>30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Microsoft YaHei</vt:lpstr>
      <vt:lpstr>Arial</vt:lpstr>
      <vt:lpstr>Calibri</vt:lpstr>
      <vt:lpstr>Liberation Sans</vt:lpstr>
      <vt:lpstr>StarSymbol</vt:lpstr>
      <vt:lpstr>Times New Roman</vt:lpstr>
      <vt:lpstr>Тема Office</vt:lpstr>
      <vt:lpstr> Программирование на Python </vt:lpstr>
      <vt:lpstr>В программе</vt:lpstr>
      <vt:lpstr>Почему PYTHON</vt:lpstr>
      <vt:lpstr>Создатель языка </vt:lpstr>
      <vt:lpstr>Инструменты разработчика</vt:lpstr>
      <vt:lpstr>История PYTHON</vt:lpstr>
      <vt:lpstr>Философия PYTHON (import this)</vt:lpstr>
      <vt:lpstr>PYTHON в индустрии</vt:lpstr>
      <vt:lpstr>Примеры проектов реализованных на Python. Компании использующие Python.</vt:lpstr>
      <vt:lpstr>Вот примеры использования Python:</vt:lpstr>
      <vt:lpstr>Цель курса</vt:lpstr>
      <vt:lpstr>Языки программирования</vt:lpstr>
      <vt:lpstr>Пример программы на С/C++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Преимущества интерпретируемых языков программирования</vt:lpstr>
      <vt:lpstr>Среды разработки</vt:lpstr>
      <vt:lpstr>Как стать Python разработчиком?</vt:lpstr>
      <vt:lpstr>Шаг 1</vt:lpstr>
      <vt:lpstr>Шаг 2</vt:lpstr>
      <vt:lpstr>Шаг 3 </vt:lpstr>
      <vt:lpstr>Шаг 4</vt:lpstr>
      <vt:lpstr>Шаг 5</vt:lpstr>
      <vt:lpstr>Шаг 6</vt:lpstr>
      <vt:lpstr>Советы по выбору учебного заведения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104</cp:revision>
  <dcterms:created xsi:type="dcterms:W3CDTF">2015-10-21T08:43:03Z</dcterms:created>
  <dcterms:modified xsi:type="dcterms:W3CDTF">2017-09-19T01:12:12Z</dcterms:modified>
</cp:coreProperties>
</file>