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280259-3D3A-434A-82BB-E5EC289A49B5}" type="datetimeFigureOut">
              <a:rPr lang="ru-RU" smtClean="0"/>
              <a:pPr/>
              <a:t>28.04.2017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61D082-1A78-450B-890B-54A5083B9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hyperlink" Target="http://tools.ietf.org/html/rfc19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Transfer Protocol (HTTP)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Протокол передачи гипертекста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определения возможностей </a:t>
            </a:r>
            <a:r>
              <a:rPr lang="ru-RU" dirty="0" err="1" smtClean="0"/>
              <a:t>веб-сервера</a:t>
            </a:r>
            <a:r>
              <a:rPr lang="ru-RU" dirty="0" smtClean="0"/>
              <a:t> или параметров соединения для конкретного ресурса.</a:t>
            </a:r>
          </a:p>
          <a:p>
            <a:r>
              <a:rPr lang="en-US" dirty="0" smtClean="0"/>
              <a:t>GET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запроса содержимого указанного ресурса.</a:t>
            </a:r>
          </a:p>
          <a:p>
            <a:pPr lvl="1"/>
            <a:r>
              <a:rPr lang="ru-RU" dirty="0" smtClean="0"/>
              <a:t>Клиент может передавать параметры выполнения запроса в URI целевого ресурса после символа «?»:</a:t>
            </a:r>
          </a:p>
          <a:p>
            <a:pPr lvl="1"/>
            <a:r>
              <a:rPr lang="en-US" dirty="0" smtClean="0">
                <a:latin typeface="Arial Narrow" pitchFamily="34" charset="0"/>
                <a:cs typeface="Arial" pitchFamily="34" charset="0"/>
              </a:rPr>
              <a:t>GET /path/resource?param1=value1&amp;param2=value2 HTTP/1.1</a:t>
            </a:r>
            <a:endParaRPr lang="ru-RU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dirty="0" smtClean="0"/>
              <a:t>HEAD</a:t>
            </a:r>
            <a:endParaRPr lang="ru-RU" dirty="0" smtClean="0"/>
          </a:p>
          <a:p>
            <a:pPr lvl="1"/>
            <a:r>
              <a:rPr lang="ru-RU" dirty="0" smtClean="0"/>
              <a:t>Аналогичен методу GET, за исключением того, что в ответе сервера отсутствует тело.</a:t>
            </a:r>
            <a:endParaRPr lang="ru-RU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 smtClean="0"/>
              <a:t>Применяется для передачи пользовательских данных заданному ресурсу.</a:t>
            </a:r>
          </a:p>
          <a:p>
            <a:r>
              <a:rPr lang="en-US" dirty="0" smtClean="0"/>
              <a:t>PUT</a:t>
            </a:r>
            <a:endParaRPr lang="ru-RU" dirty="0" smtClean="0"/>
          </a:p>
          <a:p>
            <a:pPr lvl="1"/>
            <a:r>
              <a:rPr lang="ru-RU" dirty="0" smtClean="0"/>
              <a:t>Применяется для загрузки содержимого запроса на указанный в запросе URI.</a:t>
            </a:r>
          </a:p>
          <a:p>
            <a:r>
              <a:rPr lang="en-US" dirty="0" smtClean="0"/>
              <a:t>PATCH</a:t>
            </a:r>
            <a:endParaRPr lang="ru-RU" dirty="0" smtClean="0"/>
          </a:p>
          <a:p>
            <a:pPr lvl="1"/>
            <a:r>
              <a:rPr lang="ru-RU" dirty="0" smtClean="0"/>
              <a:t>Аналогично PUT, но применяется только к фрагменту ресурса.</a:t>
            </a:r>
          </a:p>
          <a:p>
            <a:r>
              <a:rPr lang="en-US" dirty="0" smtClean="0"/>
              <a:t>CONNECT</a:t>
            </a:r>
            <a:endParaRPr lang="ru-RU" dirty="0" smtClean="0"/>
          </a:p>
          <a:p>
            <a:pPr lvl="1"/>
            <a:r>
              <a:rPr lang="ru-RU" dirty="0" smtClean="0"/>
              <a:t>Для использования вместе с прокси-серверами, которые могут динамически переключаться в туннельный режим SSL.</a:t>
            </a:r>
          </a:p>
          <a:p>
            <a:r>
              <a:rPr lang="en-US" dirty="0" smtClean="0"/>
              <a:t>LINK</a:t>
            </a:r>
            <a:endParaRPr lang="ru-RU" dirty="0" smtClean="0"/>
          </a:p>
          <a:p>
            <a:pPr lvl="1"/>
            <a:r>
              <a:rPr lang="ru-RU" dirty="0" smtClean="0"/>
              <a:t>Устанавливает связь указанного ресурса с другими.</a:t>
            </a:r>
          </a:p>
          <a:p>
            <a:r>
              <a:rPr lang="en-US" dirty="0" smtClean="0"/>
              <a:t>UNLINK</a:t>
            </a:r>
            <a:endParaRPr lang="ru-RU" dirty="0" smtClean="0"/>
          </a:p>
          <a:p>
            <a:pPr lvl="1"/>
            <a:r>
              <a:rPr lang="ru-RU" dirty="0" smtClean="0"/>
              <a:t>Убирает связь указанного ресурса с другими.</a:t>
            </a:r>
          </a:p>
          <a:p>
            <a:pPr lvl="1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состояния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1xx Informational (</a:t>
            </a:r>
            <a:r>
              <a:rPr lang="ru-RU" dirty="0" smtClean="0"/>
              <a:t>Информационный)</a:t>
            </a:r>
          </a:p>
          <a:p>
            <a:r>
              <a:rPr lang="en-US" dirty="0" smtClean="0"/>
              <a:t>2xx Success (</a:t>
            </a:r>
            <a:r>
              <a:rPr lang="ru-RU" dirty="0" smtClean="0"/>
              <a:t>Успешно) </a:t>
            </a:r>
          </a:p>
          <a:p>
            <a:r>
              <a:rPr lang="en-US" dirty="0" smtClean="0"/>
              <a:t>3xx Redirection (</a:t>
            </a:r>
            <a:r>
              <a:rPr lang="ru-RU" dirty="0" smtClean="0"/>
              <a:t>Перенаправление) </a:t>
            </a:r>
          </a:p>
          <a:p>
            <a:pPr lvl="1"/>
            <a:r>
              <a:rPr lang="ru-RU" dirty="0" smtClean="0"/>
              <a:t>Коды статуса класса 3xx сообщают клиенту что для успешного выполнения операции нужно произвести следующий запрос к другому URI. В большинстве случаев новый адрес указывается в поле </a:t>
            </a:r>
            <a:r>
              <a:rPr lang="ru-RU" dirty="0" err="1" smtClean="0"/>
              <a:t>Location</a:t>
            </a:r>
            <a:r>
              <a:rPr lang="ru-RU" dirty="0" smtClean="0"/>
              <a:t> заголовка. Клиент в этом случае должен, как правило, произвести автоматический переход (</a:t>
            </a:r>
            <a:r>
              <a:rPr lang="ru-RU" dirty="0" err="1" smtClean="0"/>
              <a:t>редирект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4xx </a:t>
            </a:r>
            <a:r>
              <a:rPr lang="ru-RU" dirty="0" err="1" smtClean="0"/>
              <a:t>Client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 (Ошибка клиента) </a:t>
            </a:r>
          </a:p>
          <a:p>
            <a:r>
              <a:rPr lang="ru-RU" dirty="0" smtClean="0"/>
              <a:t>5xx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 (Ошибка сервера)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диалогов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en-US" dirty="0" smtClean="0"/>
              <a:t>GET-</a:t>
            </a:r>
            <a:r>
              <a:rPr lang="ru-RU" dirty="0" smtClean="0"/>
              <a:t>запрос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GET /main.html HTTP/1.1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Host: sample.org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User-Agent: Mozilla/5.0 (X11; U; Linux i686; ru; rv:1.9b5) Gecko/2008050509 Firefox/3.0b5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Accept: text/html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Connection: close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HTTP/1.0 200 OK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Date: Wed, 11 Feb 2009 11:20:59 GMT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Server: Apache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X-Powered-By: PHP/5.2.4-2ubuntu5wm1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Last-Modified: Wed, 11 Feb 2009 11:20:59 GMT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Content-Language: ru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 text/html;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 1234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далее следует запрошенная страница в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Перенаправления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 /about.html HTTP/1.1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Host: www.example-corp.com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MyLonelyBrowser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/5.0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HTTP/1.x 301 Moved Permanently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Location: http://www.example.com/about.html#contacts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Date: Thu, 19 Feb 2009 11:08:01 GMT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Server: Apache/2.2.4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 text/html;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=windows-1251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 110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пустая строка)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html&gt;&lt;body&gt;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="http://www.example.com/about.html#contacts"&gt;Click here&lt;/a&gt;&lt;/body&gt;&lt;/html&gt;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Уровень (по модели OSI): Прикладной</a:t>
            </a:r>
          </a:p>
          <a:p>
            <a:r>
              <a:rPr lang="ru-RU" dirty="0" smtClean="0"/>
              <a:t>Семейство: </a:t>
            </a:r>
            <a:r>
              <a:rPr lang="en-US" dirty="0" smtClean="0"/>
              <a:t>TCP/IP</a:t>
            </a:r>
          </a:p>
          <a:p>
            <a:r>
              <a:rPr lang="ru-RU" dirty="0" smtClean="0"/>
              <a:t>Создан в: 1990 г.</a:t>
            </a:r>
          </a:p>
          <a:p>
            <a:r>
              <a:rPr lang="ru-RU" dirty="0" smtClean="0"/>
              <a:t>Порт/</a:t>
            </a:r>
            <a:r>
              <a:rPr lang="en-US" dirty="0" smtClean="0"/>
              <a:t>ID: 80/TCP, 8080/TCP</a:t>
            </a:r>
          </a:p>
          <a:p>
            <a:r>
              <a:rPr lang="ru-RU" dirty="0" smtClean="0"/>
              <a:t>Назначение: Доступ к гипертексту, ныне стал универсальным</a:t>
            </a:r>
          </a:p>
          <a:p>
            <a:r>
              <a:rPr lang="ru-RU" dirty="0" smtClean="0"/>
              <a:t>Спецификация: </a:t>
            </a:r>
            <a:r>
              <a:rPr lang="ru-RU" dirty="0" smtClean="0">
                <a:hlinkClick r:id="rId2" tooltip="http://tools.ietf.org/html/rfc1945"/>
              </a:rPr>
              <a:t>RFC 1945</a:t>
            </a:r>
            <a:r>
              <a:rPr lang="ru-RU" dirty="0" smtClean="0"/>
              <a:t>, </a:t>
            </a:r>
            <a:r>
              <a:rPr lang="ru-RU" dirty="0" smtClean="0">
                <a:hlinkClick r:id="rId3" tooltip="http://tools.ietf.org/html/rfc2616"/>
              </a:rPr>
              <a:t>RFC 2616</a:t>
            </a:r>
            <a:endParaRPr lang="ru-RU" dirty="0" smtClean="0"/>
          </a:p>
          <a:p>
            <a:r>
              <a:rPr lang="ru-RU" dirty="0" smtClean="0"/>
              <a:t>Основные реализации (клиенты): </a:t>
            </a:r>
            <a:r>
              <a:rPr lang="ru-RU" dirty="0" err="1" smtClean="0"/>
              <a:t>Веб-браузеры</a:t>
            </a:r>
            <a:r>
              <a:rPr lang="ru-RU" dirty="0" smtClean="0"/>
              <a:t>, например </a:t>
            </a:r>
            <a:r>
              <a:rPr lang="en-US" dirty="0" smtClean="0"/>
              <a:t>Internet Explorer, Mozilla Firefox, Opera, Google Chrome </a:t>
            </a:r>
            <a:r>
              <a:rPr lang="ru-RU" dirty="0" smtClean="0"/>
              <a:t>и др.</a:t>
            </a:r>
          </a:p>
          <a:p>
            <a:r>
              <a:rPr lang="ru-RU" dirty="0" smtClean="0"/>
              <a:t>Основные реализации (серверы): </a:t>
            </a:r>
            <a:r>
              <a:rPr lang="ru-RU" dirty="0" err="1" smtClean="0"/>
              <a:t>Apache</a:t>
            </a:r>
            <a:r>
              <a:rPr lang="ru-RU" dirty="0" smtClean="0"/>
              <a:t>, IIS и др.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Передача данных в первую очередь в виде текстовых сообщений.</a:t>
            </a:r>
          </a:p>
          <a:p>
            <a:r>
              <a:rPr lang="ru-RU" dirty="0" smtClean="0"/>
              <a:t>Основой HTTP является технология «клиент-сервер».</a:t>
            </a:r>
          </a:p>
          <a:p>
            <a:r>
              <a:rPr lang="ru-RU" dirty="0" smtClean="0"/>
              <a:t>HTTP в настоящее время повсеместно используется во Всемирной паутине для получения информации с </a:t>
            </a:r>
            <a:r>
              <a:rPr lang="ru-RU" dirty="0" err="1" smtClean="0"/>
              <a:t>веб-сайтов</a:t>
            </a:r>
            <a:endParaRPr lang="ru-RU" dirty="0" smtClean="0"/>
          </a:p>
          <a:p>
            <a:r>
              <a:rPr lang="ru-RU" dirty="0" smtClean="0"/>
              <a:t>HTTP используется также в качестве «транспорта» для других протоколов прикладного уровня, таких как SOAP.</a:t>
            </a:r>
          </a:p>
          <a:p>
            <a:r>
              <a:rPr lang="ru-RU" dirty="0" smtClean="0"/>
              <a:t>Основным объектом манипуляции в HTTP является ресурс, на который указывает URI (англ. </a:t>
            </a:r>
            <a:r>
              <a:rPr lang="ru-RU" dirty="0" err="1" smtClean="0"/>
              <a:t>Uniform</a:t>
            </a:r>
            <a:r>
              <a:rPr lang="ru-RU" dirty="0" smtClean="0"/>
              <a:t> </a:t>
            </a:r>
            <a:r>
              <a:rPr lang="ru-RU" dirty="0" err="1" smtClean="0"/>
              <a:t>Resource</a:t>
            </a:r>
            <a:r>
              <a:rPr lang="ru-RU" dirty="0" smtClean="0"/>
              <a:t> </a:t>
            </a:r>
            <a:r>
              <a:rPr lang="ru-RU" dirty="0" err="1" smtClean="0"/>
              <a:t>Identifier</a:t>
            </a:r>
            <a:r>
              <a:rPr lang="ru-RU" dirty="0" smtClean="0"/>
              <a:t>) в запросе клиента.</a:t>
            </a:r>
          </a:p>
          <a:p>
            <a:r>
              <a:rPr lang="ru-RU" dirty="0" smtClean="0"/>
              <a:t>Особенностью протокола HTTP является возможность указать в запросе и ответе способ представления одного и того же ресурса по различным параметрам: формату, кодировке, языку и т. д.</a:t>
            </a:r>
          </a:p>
          <a:p>
            <a:r>
              <a:rPr lang="ru-RU" dirty="0" smtClean="0"/>
              <a:t>В отличие от многих других протоколов, HTTP не сохраняет своего состояния. Это означает отсутствие сохранения промежуточного состояния между парами «запрос-ответ».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Расширяемость</a:t>
            </a:r>
          </a:p>
          <a:p>
            <a:r>
              <a:rPr lang="ru-RU" dirty="0" smtClean="0"/>
              <a:t>Распространённость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и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размер сообщений</a:t>
            </a:r>
          </a:p>
          <a:p>
            <a:r>
              <a:rPr lang="ru-RU" dirty="0" smtClean="0"/>
              <a:t>Отсутствие «навигации»</a:t>
            </a:r>
          </a:p>
          <a:p>
            <a:r>
              <a:rPr lang="ru-RU" dirty="0" smtClean="0"/>
              <a:t>Нет поддержки </a:t>
            </a:r>
            <a:r>
              <a:rPr lang="ru-RU" dirty="0" err="1" smtClean="0"/>
              <a:t>распределённости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Серверы как основные поставщики услуг хранения и обработки информации (обработка запросов). </a:t>
            </a:r>
          </a:p>
          <a:p>
            <a:r>
              <a:rPr lang="ru-RU" dirty="0" smtClean="0"/>
              <a:t>Клиенты — конечные потребители услуг сервера (отправка запроса). </a:t>
            </a:r>
          </a:p>
          <a:p>
            <a:r>
              <a:rPr lang="ru-RU" dirty="0" err="1" smtClean="0"/>
              <a:t>Прокси</a:t>
            </a:r>
            <a:r>
              <a:rPr lang="ru-RU" dirty="0" smtClean="0"/>
              <a:t> для выполнения транспортных служб.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протокола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Каждое HTTP-сообщение состоит из трёх частей, которые передаются в указанном порядке: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Стартовая строка (англ. </a:t>
            </a:r>
            <a:r>
              <a:rPr lang="ru-RU" i="1" dirty="0" err="1" smtClean="0"/>
              <a:t>Starting</a:t>
            </a:r>
            <a:r>
              <a:rPr lang="ru-RU" i="1" dirty="0" smtClean="0"/>
              <a:t> </a:t>
            </a:r>
            <a:r>
              <a:rPr lang="ru-RU" i="1" dirty="0" err="1" smtClean="0"/>
              <a:t>line</a:t>
            </a:r>
            <a:r>
              <a:rPr lang="ru-RU" dirty="0" smtClean="0"/>
              <a:t>) — определяет тип сообщения;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Заголовки (англ. </a:t>
            </a:r>
            <a:r>
              <a:rPr lang="ru-RU" i="1" dirty="0" err="1" smtClean="0"/>
              <a:t>Headers</a:t>
            </a:r>
            <a:r>
              <a:rPr lang="ru-RU" dirty="0" smtClean="0"/>
              <a:t>) — характеризуют тело сообщения, параметры передачи и прочие сведения;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Тело сообщения (англ. </a:t>
            </a:r>
            <a:r>
              <a:rPr lang="ru-RU" i="1" dirty="0" err="1" smtClean="0"/>
              <a:t>Message</a:t>
            </a:r>
            <a:r>
              <a:rPr lang="ru-RU" i="1" dirty="0" smtClean="0"/>
              <a:t> </a:t>
            </a:r>
            <a:r>
              <a:rPr lang="ru-RU" i="1" dirty="0" err="1" smtClean="0"/>
              <a:t>Body</a:t>
            </a:r>
            <a:r>
              <a:rPr lang="ru-RU" dirty="0" smtClean="0"/>
              <a:t>) — непосредственно данные сообщения. Обязательно должно отделять от заголовков пустой строкой.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Стартовая строка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Метод</a:t>
            </a:r>
            <a:r>
              <a:rPr lang="ru-RU" dirty="0" smtClean="0"/>
              <a:t> </a:t>
            </a:r>
            <a:r>
              <a:rPr lang="en-US" b="1" dirty="0" smtClean="0"/>
              <a:t>URI</a:t>
            </a:r>
            <a:r>
              <a:rPr lang="en-US" dirty="0" smtClean="0"/>
              <a:t> HTTP/</a:t>
            </a:r>
            <a:r>
              <a:rPr lang="ru-RU" b="1" dirty="0" smtClean="0"/>
              <a:t>Версия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Метод (англ. </a:t>
            </a:r>
            <a:r>
              <a:rPr lang="ru-RU" dirty="0" err="1" smtClean="0"/>
              <a:t>Method</a:t>
            </a:r>
            <a:r>
              <a:rPr lang="ru-RU" dirty="0" smtClean="0"/>
              <a:t>) — название запроса, одно слово заглавными буквами. В версии HTTP 0.9 использовался только метод GET, список запросов для версии 1.1 представлен ниже. </a:t>
            </a:r>
          </a:p>
          <a:p>
            <a:pPr lvl="1"/>
            <a:r>
              <a:rPr lang="ru-RU" dirty="0" smtClean="0"/>
              <a:t>URI определяет путь к запрашиваемому документу. </a:t>
            </a:r>
          </a:p>
          <a:p>
            <a:pPr lvl="1"/>
            <a:r>
              <a:rPr lang="ru-RU" dirty="0" smtClean="0"/>
              <a:t>Версия (англ. </a:t>
            </a:r>
            <a:r>
              <a:rPr lang="ru-RU" dirty="0" err="1" smtClean="0"/>
              <a:t>Version</a:t>
            </a:r>
            <a:r>
              <a:rPr lang="ru-RU" dirty="0" smtClean="0"/>
              <a:t>) — пара разделённых точкой арабских цифр. Например: 1.0. </a:t>
            </a:r>
          </a:p>
          <a:p>
            <a:pPr lvl="1">
              <a:buNone/>
            </a:pPr>
            <a:endParaRPr lang="ru-RU" dirty="0" smtClean="0"/>
          </a:p>
          <a:p>
            <a:pPr lvl="1">
              <a:buNone/>
            </a:pPr>
            <a:r>
              <a:rPr lang="en-US" dirty="0" smtClean="0"/>
              <a:t>GET /main.html HTTP/1.0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Стартовая строка ответа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HTTP/</a:t>
            </a:r>
            <a:r>
              <a:rPr lang="ru-RU" b="1" dirty="0" smtClean="0"/>
              <a:t>Версия</a:t>
            </a:r>
            <a:r>
              <a:rPr lang="ru-RU" dirty="0" smtClean="0"/>
              <a:t> </a:t>
            </a:r>
            <a:r>
              <a:rPr lang="ru-RU" b="1" dirty="0" err="1" smtClean="0"/>
              <a:t>КодСостояния</a:t>
            </a:r>
            <a:r>
              <a:rPr lang="ru-RU" dirty="0" smtClean="0"/>
              <a:t> </a:t>
            </a:r>
            <a:r>
              <a:rPr lang="ru-RU" b="1" dirty="0" smtClean="0"/>
              <a:t>Пояснение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Версия — пара разделённых точкой арабских цифр как в запросе. </a:t>
            </a:r>
          </a:p>
          <a:p>
            <a:pPr lvl="1"/>
            <a:r>
              <a:rPr lang="ru-RU" dirty="0" err="1" smtClean="0"/>
              <a:t>КодСостояния</a:t>
            </a:r>
            <a:r>
              <a:rPr lang="ru-RU" dirty="0" smtClean="0"/>
              <a:t> (англ. </a:t>
            </a:r>
            <a:r>
              <a:rPr lang="ru-RU" dirty="0" err="1" smtClean="0"/>
              <a:t>Status</a:t>
            </a:r>
            <a:r>
              <a:rPr lang="ru-RU" dirty="0" smtClean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) — три арабские цифры. По коду статуса определяется дальнейшее содержимое сообщения и поведение клиента. </a:t>
            </a:r>
          </a:p>
          <a:p>
            <a:pPr lvl="1"/>
            <a:r>
              <a:rPr lang="ru-RU" dirty="0" smtClean="0"/>
              <a:t>Пояснение (англ. </a:t>
            </a:r>
            <a:r>
              <a:rPr lang="ru-RU" dirty="0" err="1" smtClean="0"/>
              <a:t>Reason</a:t>
            </a:r>
            <a:r>
              <a:rPr lang="ru-RU" dirty="0" smtClean="0"/>
              <a:t> </a:t>
            </a:r>
            <a:r>
              <a:rPr lang="ru-RU" dirty="0" err="1" smtClean="0"/>
              <a:t>Phrase</a:t>
            </a:r>
            <a:r>
              <a:rPr lang="ru-RU" dirty="0" smtClean="0"/>
              <a:t>) — текстовое короткое пояснение к коду ответа для пользователя. Никак не влияет на сообщение и является необязательным. </a:t>
            </a:r>
          </a:p>
          <a:p>
            <a:pPr lvl="1"/>
            <a:r>
              <a:rPr lang="ru-RU" dirty="0" smtClean="0"/>
              <a:t>HTTP/1.0 200 </a:t>
            </a:r>
            <a:r>
              <a:rPr lang="ru-RU" dirty="0" err="1" smtClean="0"/>
              <a:t>Ok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</TotalTime>
  <Words>757</Words>
  <Application>Microsoft Office PowerPoint</Application>
  <PresentationFormat>Экран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Начальная</vt:lpstr>
      <vt:lpstr>Hypertext Transfer Protocol (HTTP) </vt:lpstr>
      <vt:lpstr>Основные сведения</vt:lpstr>
      <vt:lpstr>Основные сведения</vt:lpstr>
      <vt:lpstr>Достоинства</vt:lpstr>
      <vt:lpstr>Недостатки и проблемы</vt:lpstr>
      <vt:lpstr>Программное обеспечение</vt:lpstr>
      <vt:lpstr>Структура протокола</vt:lpstr>
      <vt:lpstr>Стартовая строка запроса</vt:lpstr>
      <vt:lpstr>Стартовая строка ответа</vt:lpstr>
      <vt:lpstr>Методы</vt:lpstr>
      <vt:lpstr>Методы</vt:lpstr>
      <vt:lpstr>Коды состояния</vt:lpstr>
      <vt:lpstr>Примеры диалогов HTTP</vt:lpstr>
      <vt:lpstr>Ответ сервера</vt:lpstr>
      <vt:lpstr>Перенаправления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Transfer Protocol (HTTP)</dc:title>
  <dc:creator>AStrebulyaev</dc:creator>
  <cp:lastModifiedBy>Максим Шаптала</cp:lastModifiedBy>
  <cp:revision>19</cp:revision>
  <dcterms:created xsi:type="dcterms:W3CDTF">2009-04-10T07:24:39Z</dcterms:created>
  <dcterms:modified xsi:type="dcterms:W3CDTF">2017-04-28T14:56:34Z</dcterms:modified>
</cp:coreProperties>
</file>