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77" r:id="rId4"/>
    <p:sldId id="259" r:id="rId5"/>
    <p:sldId id="308" r:id="rId6"/>
    <p:sldId id="315" r:id="rId7"/>
    <p:sldId id="309" r:id="rId8"/>
    <p:sldId id="307" r:id="rId9"/>
    <p:sldId id="316" r:id="rId10"/>
    <p:sldId id="264" r:id="rId11"/>
    <p:sldId id="261" r:id="rId12"/>
    <p:sldId id="260" r:id="rId13"/>
    <p:sldId id="262" r:id="rId14"/>
    <p:sldId id="310" r:id="rId15"/>
    <p:sldId id="295" r:id="rId16"/>
    <p:sldId id="306" r:id="rId17"/>
    <p:sldId id="297" r:id="rId18"/>
    <p:sldId id="298" r:id="rId19"/>
    <p:sldId id="299" r:id="rId20"/>
    <p:sldId id="300" r:id="rId21"/>
    <p:sldId id="301" r:id="rId22"/>
    <p:sldId id="303" r:id="rId23"/>
    <p:sldId id="312" r:id="rId24"/>
    <p:sldId id="313" r:id="rId25"/>
    <p:sldId id="311" r:id="rId26"/>
    <p:sldId id="314" r:id="rId27"/>
    <p:sldId id="304" r:id="rId28"/>
    <p:sldId id="30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ngwonks.com/blogs/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47"/>
            <a:ext cx="12192000" cy="68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</a:t>
            </a:r>
            <a:r>
              <a:rPr lang="ru-RU" altLang="ru-RU" sz="2600" dirty="0" smtClean="0"/>
              <a:t>2.х</a:t>
            </a:r>
            <a:endParaRPr lang="en-US" altLang="ru-RU" sz="2600" dirty="0" smtClean="0"/>
          </a:p>
          <a:p>
            <a:r>
              <a:rPr lang="ru-RU" sz="2800" dirty="0" smtClean="0"/>
              <a:t>Последняя стабильная версия </a:t>
            </a:r>
            <a:r>
              <a:rPr lang="en-US" sz="2800" dirty="0" smtClean="0"/>
              <a:t>Python </a:t>
            </a:r>
            <a:r>
              <a:rPr lang="en-US" sz="2800" dirty="0"/>
              <a:t>3.7.0 2018-06-27</a:t>
            </a:r>
            <a:endParaRPr lang="ru-RU" altLang="ru-RU" sz="2600" dirty="0"/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/>
          </a:bodyPr>
          <a:lstStyle/>
          <a:p>
            <a:r>
              <a:rPr lang="ru-RU" dirty="0"/>
              <a:t>Почему – Python?</a:t>
            </a:r>
          </a:p>
          <a:p>
            <a:r>
              <a:rPr lang="ru-RU" dirty="0"/>
              <a:t>Где используется этот язык программирование?</a:t>
            </a:r>
          </a:p>
          <a:p>
            <a:r>
              <a:rPr lang="ru-RU" dirty="0" smtClean="0"/>
              <a:t>Главные инструменту </a:t>
            </a:r>
            <a:r>
              <a:rPr lang="ru-RU" dirty="0"/>
              <a:t>Python – разработчика.</a:t>
            </a:r>
          </a:p>
          <a:p>
            <a:r>
              <a:rPr lang="ru-RU" dirty="0"/>
              <a:t>Сколько зарабатывают разработчики данной области?</a:t>
            </a:r>
          </a:p>
          <a:p>
            <a:r>
              <a:rPr lang="ru-RU" dirty="0"/>
              <a:t>Пошаговая инструкция “Как программировать на Python”?</a:t>
            </a:r>
          </a:p>
          <a:p>
            <a:r>
              <a:rPr lang="ru-RU" dirty="0"/>
              <a:t>Где Вы сможете работать?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Украина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7638"/>
            <a:ext cx="8727487" cy="5400600"/>
          </a:xfrm>
        </p:spPr>
      </p:pic>
    </p:spTree>
    <p:extLst>
      <p:ext uri="{BB962C8B-B14F-4D97-AF65-F5344CB8AC3E}">
        <p14:creationId xmlns:p14="http://schemas.microsoft.com/office/powerpoint/2010/main" val="2721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Днепр</a:t>
            </a:r>
            <a:endParaRPr lang="ru-RU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419519" cy="5184576"/>
          </a:xfrm>
        </p:spPr>
      </p:pic>
    </p:spTree>
    <p:extLst>
      <p:ext uri="{BB962C8B-B14F-4D97-AF65-F5344CB8AC3E}">
        <p14:creationId xmlns:p14="http://schemas.microsoft.com/office/powerpoint/2010/main" val="13510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80607" y="-4519"/>
            <a:ext cx="11583197" cy="17010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en-US" dirty="0" smtClean="0"/>
              <a:t>Python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12776"/>
            <a:ext cx="8064896" cy="76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63042"/>
              </p:ext>
            </p:extLst>
          </p:nvPr>
        </p:nvGraphicFramePr>
        <p:xfrm>
          <a:off x="1271464" y="1628800"/>
          <a:ext cx="9433048" cy="48841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5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8754"/>
              </p:ext>
            </p:extLst>
          </p:nvPr>
        </p:nvGraphicFramePr>
        <p:xfrm>
          <a:off x="1415480" y="1628800"/>
          <a:ext cx="8928992" cy="50789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23.59 %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+5.5 %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28067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Javascript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8.49 %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7.84 %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FF00"/>
                          </a:solidFill>
                        </a:rPr>
                        <a:t>+0.0 %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Objective-C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Swift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400" b="1" dirty="0"/>
              <a:t>Worldwide</a:t>
            </a:r>
            <a:r>
              <a:rPr lang="en-US" sz="1400" dirty="0"/>
              <a:t>, Jul 2018 compared to a year </a:t>
            </a:r>
            <a:r>
              <a:rPr lang="en-US" sz="1400" dirty="0" smtClean="0"/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</a:t>
            </a:r>
            <a:r>
              <a:rPr lang="ru-RU" dirty="0" smtClean="0"/>
              <a:t>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8" y="1600200"/>
            <a:ext cx="9332063" cy="452596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-19704"/>
            <a:ext cx="10382944" cy="687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307416"/>
            <a:ext cx="403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www.youngwonks.com/blogs/19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671</Words>
  <Application>Microsoft Office PowerPoint</Application>
  <PresentationFormat>Widescreen</PresentationFormat>
  <Paragraphs>195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PowerPoint Presentation</vt:lpstr>
      <vt:lpstr>Почему PYTHON</vt:lpstr>
      <vt:lpstr>PYPL PopularitY of Programming Language</vt:lpstr>
      <vt:lpstr>PYPL PopularitY of Programming Language</vt:lpstr>
      <vt:lpstr>За последние 5 лет Python  стал популярнее на 13,7%, а PHP потерял 6,7% </vt:lpstr>
      <vt:lpstr>The 2017 Top Programming Languages</vt:lpstr>
      <vt:lpstr>PowerPoint Presentation</vt:lpstr>
      <vt:lpstr>Автор Python</vt:lpstr>
      <vt:lpstr>История PYTHON</vt:lpstr>
      <vt:lpstr>Философия PYTHON (import this)</vt:lpstr>
      <vt:lpstr>PYTHON в индустрии</vt:lpstr>
      <vt:lpstr>Что написано на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Тренды: Украина</vt:lpstr>
      <vt:lpstr>Тренды: Днепр</vt:lpstr>
      <vt:lpstr>Динамика зарплат Python программистов </vt:lpstr>
      <vt:lpstr>Компании, которые уже сейчас ищут Python разработчиков</vt:lpstr>
      <vt:lpstr>Советы по выбору учебного заведения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175</cp:revision>
  <dcterms:created xsi:type="dcterms:W3CDTF">2015-10-21T08:43:03Z</dcterms:created>
  <dcterms:modified xsi:type="dcterms:W3CDTF">2018-07-17T12:59:15Z</dcterms:modified>
</cp:coreProperties>
</file>