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0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 smtClean="0"/>
              <a:t>Course title style</a:t>
            </a:r>
            <a:endParaRPr lang="en-US" dirty="0"/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600" baseline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Academy</a:t>
            </a:r>
            <a:endParaRPr lang="en-US" sz="1600" dirty="0" smtClean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11603313" cy="169261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3466407"/>
            <a:ext cx="11315013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 smtClean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/>
              <a:t>Разворачиваение на сервере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код на </a:t>
            </a:r>
            <a:r>
              <a:rPr lang="en-US" dirty="0" err="1"/>
              <a:t>PythonAnywhere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2359550" y="1725585"/>
            <a:ext cx="7526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git</a:t>
            </a:r>
            <a:r>
              <a:rPr lang="en-US" sz="2800" dirty="0"/>
              <a:t> clone https://</a:t>
            </a:r>
            <a:r>
              <a:rPr lang="en-US" sz="2800" dirty="0" smtClean="0"/>
              <a:t>github.com/maxchv/website.git</a:t>
            </a:r>
            <a:endParaRPr lang="ru-RU" sz="2800" dirty="0"/>
          </a:p>
        </p:txBody>
      </p:sp>
      <p:sp>
        <p:nvSpPr>
          <p:cNvPr id="9" name="Rectangle 8"/>
          <p:cNvSpPr/>
          <p:nvPr/>
        </p:nvSpPr>
        <p:spPr>
          <a:xfrm>
            <a:off x="565265" y="2292106"/>
            <a:ext cx="8362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Эта команда загрузит копию </a:t>
            </a:r>
            <a:r>
              <a:rPr lang="ru-RU" sz="2000" dirty="0" smtClean="0"/>
              <a:t>кода </a:t>
            </a:r>
            <a:r>
              <a:rPr lang="ru-RU" sz="2000" dirty="0"/>
              <a:t>на PythonAnywhere. </a:t>
            </a:r>
            <a:endParaRPr lang="ru-RU" sz="2000" dirty="0" smtClean="0"/>
          </a:p>
          <a:p>
            <a:r>
              <a:rPr lang="ru-RU" sz="2000" dirty="0" smtClean="0"/>
              <a:t>Проверить это, можно </a:t>
            </a:r>
            <a:r>
              <a:rPr lang="ru-RU" sz="2000" dirty="0" smtClean="0"/>
              <a:t>набрав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64198" y="2940003"/>
            <a:ext cx="29593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$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tree </a:t>
            </a: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website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</p:txBody>
      </p:sp>
      <p:pic>
        <p:nvPicPr>
          <p:cNvPr id="12" name="Picture 11" descr="Bash console 4022205 : maxshaptala : PythonAnywhere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4" r="79113" b="2036"/>
          <a:stretch/>
        </p:blipFill>
        <p:spPr>
          <a:xfrm>
            <a:off x="4006337" y="3635178"/>
            <a:ext cx="4189614" cy="67833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265" y="1045029"/>
            <a:ext cx="1044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 сайте </a:t>
            </a:r>
            <a:r>
              <a:rPr lang="en-US" sz="2400" dirty="0" err="1" smtClean="0"/>
              <a:t>PythonAnywhere</a:t>
            </a:r>
            <a:r>
              <a:rPr lang="en-US" sz="2400" dirty="0" smtClean="0"/>
              <a:t> </a:t>
            </a:r>
            <a:r>
              <a:rPr lang="ru-RU" sz="2400" dirty="0" smtClean="0"/>
              <a:t>создаем консоль </a:t>
            </a:r>
            <a:r>
              <a:rPr lang="en-US" sz="2400" dirty="0" smtClean="0"/>
              <a:t>bash, </a:t>
            </a:r>
            <a:r>
              <a:rPr lang="ru-RU" sz="2400" dirty="0" smtClean="0"/>
              <a:t>в которой пишем команду: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00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Создаём виртуальное окружение на PythonAnywhere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7444" y="1389137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Bash консоли </a:t>
            </a:r>
            <a:r>
              <a:rPr lang="ru-RU" dirty="0" smtClean="0"/>
              <a:t>вводим </a:t>
            </a:r>
            <a:r>
              <a:rPr lang="ru-RU" dirty="0" smtClean="0"/>
              <a:t>следующие команды: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0022" y="2872211"/>
            <a:ext cx="1133579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$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virtualenv --python=python3.5 myvenv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/>
              <a:t>$ </a:t>
            </a:r>
            <a:r>
              <a:rPr lang="en-US" altLang="ru-RU" sz="2400" dirty="0"/>
              <a:t>source </a:t>
            </a:r>
            <a:r>
              <a:rPr lang="en-US" altLang="ru-RU" sz="2400" dirty="0" err="1"/>
              <a:t>myvenv</a:t>
            </a:r>
            <a:r>
              <a:rPr lang="en-US" altLang="ru-RU" sz="2400" dirty="0"/>
              <a:t>/bin/activate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/>
              <a:t>(</a:t>
            </a:r>
            <a:r>
              <a:rPr lang="en-US" altLang="ru-RU" sz="2400" dirty="0" err="1"/>
              <a:t>myvenv</a:t>
            </a:r>
            <a:r>
              <a:rPr lang="en-US" altLang="ru-RU" sz="2400" dirty="0"/>
              <a:t>) $  pip install </a:t>
            </a:r>
            <a:r>
              <a:rPr lang="en-US" altLang="ru-RU" sz="2400" dirty="0" err="1" smtClean="0"/>
              <a:t>django</a:t>
            </a:r>
            <a:r>
              <a:rPr lang="uk-UA" altLang="ru-RU" sz="2400" dirty="0" smtClean="0"/>
              <a:t> </a:t>
            </a:r>
            <a:r>
              <a:rPr lang="en-US" altLang="ru-RU" sz="2400" dirty="0" smtClean="0"/>
              <a:t>easy-thumbnails</a:t>
            </a:r>
            <a:r>
              <a:rPr lang="uk-UA" altLang="ru-RU" sz="2400" dirty="0" smtClean="0"/>
              <a:t> </a:t>
            </a:r>
            <a:r>
              <a:rPr lang="en-US" altLang="ru-RU" sz="2400" dirty="0" smtClean="0"/>
              <a:t>Pillow</a:t>
            </a:r>
            <a:r>
              <a:rPr lang="uk-UA" altLang="ru-RU" sz="2400" dirty="0" smtClean="0"/>
              <a:t> </a:t>
            </a:r>
            <a:r>
              <a:rPr lang="en-US" altLang="ru-RU" sz="2400" dirty="0" err="1"/>
              <a:t>django</a:t>
            </a:r>
            <a:r>
              <a:rPr lang="en-US" altLang="ru-RU" sz="2400" dirty="0"/>
              <a:t>-crispy-forms </a:t>
            </a:r>
            <a:r>
              <a:rPr lang="uk-UA" altLang="ru-RU" sz="2400" dirty="0" smtClean="0"/>
              <a:t>	</a:t>
            </a:r>
            <a:r>
              <a:rPr lang="en-US" altLang="ru-RU" sz="2400" dirty="0" err="1" smtClean="0"/>
              <a:t>whitenoise</a:t>
            </a:r>
            <a:r>
              <a:rPr lang="en-US" altLang="ru-RU" sz="2400" dirty="0" smtClean="0"/>
              <a:t>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798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статических файлов.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45702"/>
            <a:ext cx="11525250" cy="5290388"/>
          </a:xfrm>
        </p:spPr>
        <p:txBody>
          <a:bodyPr/>
          <a:lstStyle/>
          <a:p>
            <a:r>
              <a:rPr lang="uk-UA" dirty="0" smtClean="0"/>
              <a:t>Установленная утилита </a:t>
            </a:r>
            <a:r>
              <a:rPr lang="en-US" b="1" dirty="0" err="1" smtClean="0">
                <a:solidFill>
                  <a:srgbClr val="0070C0"/>
                </a:solidFill>
              </a:rPr>
              <a:t>whitenoise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предназначена для работы со статическими файлами.</a:t>
            </a:r>
          </a:p>
          <a:p>
            <a:r>
              <a:rPr lang="ru-RU" dirty="0" smtClean="0"/>
              <a:t>Нужно запускать </a:t>
            </a:r>
            <a:r>
              <a:rPr lang="ru-RU" dirty="0"/>
              <a:t>дополнительную команду </a:t>
            </a:r>
            <a:r>
              <a:rPr lang="ru-RU" dirty="0" err="1" smtClean="0">
                <a:solidFill>
                  <a:srgbClr val="0070C0"/>
                </a:solidFill>
              </a:rPr>
              <a:t>collectstatic</a:t>
            </a:r>
            <a:r>
              <a:rPr lang="ru-RU" dirty="0"/>
              <a:t>, на сервере. 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даст Django знать, что он должен собрать все статические файлы, которые потребуются серверу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Также нужно определить переменную </a:t>
            </a:r>
            <a:r>
              <a:rPr lang="en-US" dirty="0" smtClean="0"/>
              <a:t>STATIC_ROOT </a:t>
            </a:r>
            <a:r>
              <a:rPr lang="ru-RU" dirty="0" smtClean="0"/>
              <a:t>для модуля </a:t>
            </a:r>
            <a:r>
              <a:rPr lang="en-US" dirty="0" smtClean="0"/>
              <a:t>settings.py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937840" y="5879468"/>
            <a:ext cx="6407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myvenv</a:t>
            </a:r>
            <a:r>
              <a:rPr lang="en-US" sz="2800" dirty="0"/>
              <a:t>) $ python manage.py </a:t>
            </a:r>
            <a:r>
              <a:rPr lang="en-US" sz="2800" dirty="0" err="1"/>
              <a:t>collectstatic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46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базу данных на PythonAnywhere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46910"/>
            <a:ext cx="11525250" cy="5290388"/>
          </a:xfrm>
        </p:spPr>
        <p:txBody>
          <a:bodyPr/>
          <a:lstStyle/>
          <a:p>
            <a:r>
              <a:rPr lang="ru-RU" dirty="0" smtClean="0"/>
              <a:t>Локальный компьютер </a:t>
            </a:r>
            <a:r>
              <a:rPr lang="ru-RU" dirty="0"/>
              <a:t>и </a:t>
            </a:r>
            <a:r>
              <a:rPr lang="ru-RU" dirty="0" smtClean="0"/>
              <a:t>сервер </a:t>
            </a:r>
            <a:r>
              <a:rPr lang="ru-RU" dirty="0" smtClean="0"/>
              <a:t>используют </a:t>
            </a:r>
            <a:r>
              <a:rPr lang="ru-RU" dirty="0"/>
              <a:t>разные базы данных. </a:t>
            </a:r>
            <a:endParaRPr lang="ru-RU" dirty="0" smtClean="0"/>
          </a:p>
          <a:p>
            <a:r>
              <a:rPr lang="ru-RU" dirty="0" smtClean="0"/>
              <a:t>Пользовательские </a:t>
            </a:r>
            <a:r>
              <a:rPr lang="ru-RU" dirty="0"/>
              <a:t>аккаунты и записи в блоге на сервере и локальном компьютере могут отличаться друг от друга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Нам нужно инициализировать базу данных на сервере, также как мы это сделали на </a:t>
            </a:r>
            <a:r>
              <a:rPr lang="ru-RU" dirty="0" smtClean="0"/>
              <a:t>локальном </a:t>
            </a:r>
            <a:r>
              <a:rPr lang="ru-RU" dirty="0"/>
              <a:t>компьютере, с помощью команд </a:t>
            </a:r>
            <a:r>
              <a:rPr lang="ru-RU" b="1" dirty="0">
                <a:solidFill>
                  <a:srgbClr val="0070C0"/>
                </a:solidFill>
              </a:rPr>
              <a:t>migrate</a:t>
            </a:r>
            <a:r>
              <a:rPr lang="ru-RU" dirty="0"/>
              <a:t> и </a:t>
            </a:r>
            <a:r>
              <a:rPr lang="ru-RU" b="1" dirty="0">
                <a:solidFill>
                  <a:srgbClr val="0070C0"/>
                </a:solidFill>
              </a:rPr>
              <a:t>createsuperuser</a:t>
            </a:r>
            <a:r>
              <a:rPr lang="ru-RU" dirty="0"/>
              <a:t>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3234" y="5449678"/>
            <a:ext cx="46009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myvenv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$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 manage.py migrate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62884" y="6021942"/>
            <a:ext cx="54697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mvenv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 python manage.py createsuperuser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3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Публикация нашего блога как веб-приложения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панель управления </a:t>
            </a:r>
            <a:r>
              <a:rPr lang="en-US" dirty="0" err="1"/>
              <a:t>PythonAnywhere</a:t>
            </a:r>
            <a:r>
              <a:rPr lang="en-US" dirty="0"/>
              <a:t> </a:t>
            </a:r>
            <a:r>
              <a:rPr lang="ru-RU" dirty="0" smtClean="0"/>
              <a:t>нажать </a:t>
            </a:r>
            <a:r>
              <a:rPr lang="ru-RU" dirty="0"/>
              <a:t>на лого в верхнем левом </a:t>
            </a:r>
            <a:r>
              <a:rPr lang="ru-RU" dirty="0" smtClean="0"/>
              <a:t>углу</a:t>
            </a:r>
          </a:p>
          <a:p>
            <a:r>
              <a:rPr lang="ru-RU" dirty="0" smtClean="0"/>
              <a:t>Переключится </a:t>
            </a:r>
            <a:r>
              <a:rPr lang="ru-RU" dirty="0"/>
              <a:t>на вкладку </a:t>
            </a:r>
            <a:r>
              <a:rPr lang="en-US" dirty="0"/>
              <a:t>Web </a:t>
            </a:r>
            <a:r>
              <a:rPr lang="ru-RU" dirty="0"/>
              <a:t>и </a:t>
            </a:r>
            <a:r>
              <a:rPr lang="ru-RU" dirty="0" smtClean="0"/>
              <a:t>нажать </a:t>
            </a:r>
            <a:r>
              <a:rPr lang="ru-RU" dirty="0"/>
              <a:t>кнопку </a:t>
            </a:r>
            <a:r>
              <a:rPr lang="en-US" dirty="0"/>
              <a:t>Add a new web app.</a:t>
            </a:r>
          </a:p>
          <a:p>
            <a:r>
              <a:rPr lang="ru-RU" dirty="0" smtClean="0"/>
              <a:t>После </a:t>
            </a:r>
            <a:r>
              <a:rPr lang="ru-RU" dirty="0"/>
              <a:t>подтверждения доменного </a:t>
            </a:r>
            <a:r>
              <a:rPr lang="ru-RU" dirty="0" smtClean="0"/>
              <a:t>имени, необходимо выбрать </a:t>
            </a:r>
            <a:r>
              <a:rPr lang="en-US" dirty="0" smtClean="0"/>
              <a:t>manual </a:t>
            </a:r>
            <a:r>
              <a:rPr lang="en-US" dirty="0"/>
              <a:t>configuration (NB </a:t>
            </a:r>
            <a:r>
              <a:rPr lang="ru-RU" dirty="0"/>
              <a:t>не «</a:t>
            </a:r>
            <a:r>
              <a:rPr lang="en-US" dirty="0"/>
              <a:t>Django»!) </a:t>
            </a:r>
            <a:r>
              <a:rPr lang="ru-RU" dirty="0"/>
              <a:t>в диалоговом окне. Затем </a:t>
            </a:r>
            <a:r>
              <a:rPr lang="ru-RU" dirty="0" smtClean="0"/>
              <a:t>указать </a:t>
            </a:r>
            <a:r>
              <a:rPr lang="en-US" dirty="0"/>
              <a:t>Python </a:t>
            </a:r>
            <a:r>
              <a:rPr lang="en-US" dirty="0" smtClean="0"/>
              <a:t>3.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завершить </a:t>
            </a:r>
            <a:r>
              <a:rPr lang="ru-RU" dirty="0"/>
              <a:t>работу мастера.</a:t>
            </a:r>
          </a:p>
        </p:txBody>
      </p:sp>
      <p:pic>
        <p:nvPicPr>
          <p:cNvPr id="1026" name="Picture 2" descr="PythonAnywher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92" y="2036015"/>
            <a:ext cx="2228850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7" t="24292" r="70784" b="72672"/>
          <a:stretch/>
        </p:blipFill>
        <p:spPr bwMode="auto">
          <a:xfrm>
            <a:off x="2572868" y="3108508"/>
            <a:ext cx="2817029" cy="5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11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виртуального окружения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В секции "</a:t>
            </a:r>
            <a:r>
              <a:rPr lang="en-US" dirty="0" err="1"/>
              <a:t>Virtualenv</a:t>
            </a:r>
            <a:r>
              <a:rPr lang="en-US" dirty="0"/>
              <a:t>" </a:t>
            </a:r>
            <a:r>
              <a:rPr lang="ru-RU" dirty="0" smtClean="0"/>
              <a:t>кликнуть </a:t>
            </a:r>
            <a:r>
              <a:rPr lang="ru-RU" dirty="0"/>
              <a:t>по красному тексту "</a:t>
            </a:r>
            <a:r>
              <a:rPr lang="en-US" dirty="0"/>
              <a:t>Enter the path to a </a:t>
            </a:r>
            <a:r>
              <a:rPr lang="en-US" dirty="0" err="1"/>
              <a:t>virtualenv</a:t>
            </a:r>
            <a:r>
              <a:rPr lang="en-US" dirty="0"/>
              <a:t>" </a:t>
            </a:r>
            <a:r>
              <a:rPr lang="ru-RU" dirty="0"/>
              <a:t>и </a:t>
            </a:r>
            <a:r>
              <a:rPr lang="ru-RU" dirty="0" smtClean="0"/>
              <a:t>набрать путь к созданному виртуальному окружению </a:t>
            </a:r>
            <a:r>
              <a:rPr lang="ru-RU" dirty="0"/>
              <a:t>/</a:t>
            </a:r>
            <a:r>
              <a:rPr lang="en-US" dirty="0"/>
              <a:t>home/&lt;your-username</a:t>
            </a:r>
            <a:r>
              <a:rPr lang="en-US" dirty="0" smtClean="0"/>
              <a:t>&gt;/website/</a:t>
            </a:r>
            <a:r>
              <a:rPr lang="en-US" dirty="0" err="1" smtClean="0"/>
              <a:t>myvenv</a:t>
            </a:r>
            <a:r>
              <a:rPr lang="en-US" dirty="0"/>
              <a:t>/. </a:t>
            </a:r>
            <a:endParaRPr lang="en-US" dirty="0" smtClean="0"/>
          </a:p>
          <a:p>
            <a:r>
              <a:rPr lang="ru-RU" dirty="0" smtClean="0"/>
              <a:t>Нажать </a:t>
            </a:r>
            <a:r>
              <a:rPr lang="ru-RU" dirty="0"/>
              <a:t>на синий прямоугольник с галочкой, чтобы сохранить </a:t>
            </a:r>
            <a:r>
              <a:rPr lang="ru-RU" dirty="0" smtClean="0"/>
              <a:t>изменения.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3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файла </a:t>
            </a:r>
            <a:r>
              <a:rPr lang="en-US" dirty="0"/>
              <a:t>WSGI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70329" y="1245702"/>
            <a:ext cx="11949953" cy="5290388"/>
          </a:xfrm>
        </p:spPr>
        <p:txBody>
          <a:bodyPr/>
          <a:lstStyle/>
          <a:p>
            <a:r>
              <a:rPr lang="en-US" dirty="0"/>
              <a:t>Django </a:t>
            </a:r>
            <a:r>
              <a:rPr lang="ru-RU" dirty="0"/>
              <a:t>использует протокол </a:t>
            </a:r>
            <a:r>
              <a:rPr lang="en-US" dirty="0"/>
              <a:t>WSGI, </a:t>
            </a:r>
            <a:r>
              <a:rPr lang="ru-RU" dirty="0"/>
              <a:t>стандартный протокол для обслуживания веб-сайтов, используя </a:t>
            </a:r>
            <a:r>
              <a:rPr lang="en-US" dirty="0"/>
              <a:t>Python, </a:t>
            </a:r>
            <a:r>
              <a:rPr lang="ru-RU" dirty="0"/>
              <a:t>который поддерживается </a:t>
            </a:r>
            <a:r>
              <a:rPr lang="en-US" dirty="0" err="1"/>
              <a:t>PythonAnywhere</a:t>
            </a:r>
            <a:r>
              <a:rPr lang="en-US" dirty="0"/>
              <a:t>. </a:t>
            </a:r>
            <a:endParaRPr lang="ru-RU" dirty="0" smtClean="0"/>
          </a:p>
          <a:p>
            <a:r>
              <a:rPr lang="ru-RU" dirty="0" smtClean="0"/>
              <a:t>Используя </a:t>
            </a:r>
            <a:r>
              <a:rPr lang="ru-RU" dirty="0"/>
              <a:t>файл настроек </a:t>
            </a:r>
            <a:r>
              <a:rPr lang="en-US" dirty="0"/>
              <a:t>WSGI </a:t>
            </a:r>
            <a:r>
              <a:rPr lang="ru-RU" dirty="0"/>
              <a:t>мы позволим </a:t>
            </a:r>
            <a:r>
              <a:rPr lang="en-US" dirty="0" err="1"/>
              <a:t>PythonAnywhere</a:t>
            </a:r>
            <a:r>
              <a:rPr lang="en-US" dirty="0"/>
              <a:t> </a:t>
            </a:r>
            <a:r>
              <a:rPr lang="ru-RU" dirty="0"/>
              <a:t>распознать наш </a:t>
            </a:r>
            <a:r>
              <a:rPr lang="ru-RU" dirty="0" smtClean="0"/>
              <a:t>блог.</a:t>
            </a:r>
          </a:p>
          <a:p>
            <a:r>
              <a:rPr lang="ru-RU" dirty="0" smtClean="0"/>
              <a:t>Нужно кликнуть </a:t>
            </a:r>
            <a:r>
              <a:rPr lang="ru-RU" dirty="0"/>
              <a:t>по ссылке "WSGI configuration file" (в секции "Code" наверху страницы -- она будет выглядеть следующим образом: /var/www/&lt;your-username&gt;_pythonanywhere_com_wsgi.py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94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файла </a:t>
            </a:r>
            <a:r>
              <a:rPr lang="en-US" dirty="0"/>
              <a:t>WSGI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8170" y="1732110"/>
            <a:ext cx="1124711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&lt;your-username&gt;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website'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sys.path: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sys.path.append(path)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os.environ[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'DJANGO_SETTINGS_MODULE'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'website.settings'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django.core.wsgi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get_wsgi_application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whitenoise.django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DjangoWhiteNoise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= DjangoWhiteNoise(get_wsgi_application())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70" y="1166119"/>
            <a:ext cx="8430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Далее нужно удалить </a:t>
            </a:r>
            <a:r>
              <a:rPr lang="ru-RU" sz="2800" dirty="0"/>
              <a:t>все содержимое и </a:t>
            </a:r>
            <a:r>
              <a:rPr lang="ru-RU" sz="2800" dirty="0" smtClean="0"/>
              <a:t>заменить на: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77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230e9df3-be65-4c73-a93b-d1236ebd677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7aa9422-7f1f-4c84-9cdf-302b1a67e513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5956</TotalTime>
  <Words>378</Words>
  <Application>Microsoft Office PowerPoint</Application>
  <PresentationFormat>Произвольный</PresentationFormat>
  <Paragraphs>41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1_Office Theme</vt:lpstr>
      <vt:lpstr>Презентация PowerPoint</vt:lpstr>
      <vt:lpstr>Загружаем код на PythonAnywhere</vt:lpstr>
      <vt:lpstr>Создаём виртуальное окружение на PythonAnywhere</vt:lpstr>
      <vt:lpstr>Сбор статических файлов.</vt:lpstr>
      <vt:lpstr>Создаем базу данных на PythonAnywhere</vt:lpstr>
      <vt:lpstr>Публикация нашего блога как веб-приложения</vt:lpstr>
      <vt:lpstr>Настройка виртуального окружения</vt:lpstr>
      <vt:lpstr>Настройка файла WSGI</vt:lpstr>
      <vt:lpstr>Настройка файла WSGI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Максим Шаптала</cp:lastModifiedBy>
  <cp:revision>320</cp:revision>
  <dcterms:created xsi:type="dcterms:W3CDTF">2013-02-15T23:12:42Z</dcterms:created>
  <dcterms:modified xsi:type="dcterms:W3CDTF">2016-11-27T15:16:43Z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