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77" r:id="rId4"/>
    <p:sldId id="259" r:id="rId5"/>
    <p:sldId id="308" r:id="rId6"/>
    <p:sldId id="315" r:id="rId7"/>
    <p:sldId id="309" r:id="rId8"/>
    <p:sldId id="318" r:id="rId9"/>
    <p:sldId id="307" r:id="rId10"/>
    <p:sldId id="316" r:id="rId11"/>
    <p:sldId id="264" r:id="rId12"/>
    <p:sldId id="261" r:id="rId13"/>
    <p:sldId id="260" r:id="rId14"/>
    <p:sldId id="262" r:id="rId15"/>
    <p:sldId id="310" r:id="rId16"/>
    <p:sldId id="295" r:id="rId17"/>
    <p:sldId id="306" r:id="rId18"/>
    <p:sldId id="297" r:id="rId19"/>
    <p:sldId id="298" r:id="rId20"/>
    <p:sldId id="299" r:id="rId21"/>
    <p:sldId id="300" r:id="rId22"/>
    <p:sldId id="301" r:id="rId23"/>
    <p:sldId id="303" r:id="rId24"/>
    <p:sldId id="312" r:id="rId25"/>
    <p:sldId id="313" r:id="rId26"/>
    <p:sldId id="311" r:id="rId27"/>
    <p:sldId id="314" r:id="rId28"/>
    <p:sldId id="304" r:id="rId29"/>
    <p:sldId id="317" r:id="rId30"/>
    <p:sldId id="30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4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ngwonks.com/blogs/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-19704"/>
            <a:ext cx="10382944" cy="687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307416"/>
            <a:ext cx="403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www.youngwonks.com/blogs/19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81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Python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Python участвовал в проекте по написанию языка для обучения программированию — ABC. 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</a:t>
            </a:r>
            <a:r>
              <a:rPr lang="ru-RU" altLang="ru-RU" sz="2600" dirty="0" smtClean="0"/>
              <a:t>2.х</a:t>
            </a:r>
            <a:endParaRPr lang="en-US" altLang="ru-RU" sz="2600" dirty="0" smtClean="0"/>
          </a:p>
          <a:p>
            <a:r>
              <a:rPr lang="ru-RU" sz="2800" dirty="0" smtClean="0"/>
              <a:t>Последняя стабильная версия </a:t>
            </a:r>
            <a:r>
              <a:rPr lang="en-US" sz="2800" dirty="0" smtClean="0"/>
              <a:t>Python </a:t>
            </a:r>
            <a:r>
              <a:rPr lang="en-US" sz="2800" dirty="0"/>
              <a:t>3.7.0 2018-06-27</a:t>
            </a:r>
            <a:endParaRPr lang="ru-RU" altLang="ru-RU" sz="2600" dirty="0"/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 smtClean="0"/>
              <a:t>Работа </a:t>
            </a:r>
            <a:r>
              <a:rPr lang="ru-RU" dirty="0" smtClean="0"/>
              <a:t>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err="1" smtClean="0"/>
              <a:t>Автотесты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smtClean="0"/>
              <a:t>selenium</a:t>
            </a:r>
            <a:endParaRPr lang="ru-RU" dirty="0" smtClean="0"/>
          </a:p>
          <a:p>
            <a:r>
              <a:rPr lang="en-US" dirty="0" smtClean="0"/>
              <a:t>Docker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/>
          </a:bodyPr>
          <a:lstStyle/>
          <a:p>
            <a:r>
              <a:rPr lang="ru-RU" dirty="0"/>
              <a:t>Почему – Python?</a:t>
            </a:r>
          </a:p>
          <a:p>
            <a:r>
              <a:rPr lang="ru-RU" dirty="0"/>
              <a:t>Где используется этот язык программирование?</a:t>
            </a:r>
          </a:p>
          <a:p>
            <a:r>
              <a:rPr lang="ru-RU" dirty="0" smtClean="0"/>
              <a:t>Главные инструменту </a:t>
            </a:r>
            <a:r>
              <a:rPr lang="ru-RU" dirty="0"/>
              <a:t>Python – разработчика.</a:t>
            </a:r>
          </a:p>
          <a:p>
            <a:r>
              <a:rPr lang="ru-RU" dirty="0"/>
              <a:t>Сколько зарабатывают разработчики данной области?</a:t>
            </a:r>
          </a:p>
          <a:p>
            <a:r>
              <a:rPr lang="ru-RU" dirty="0"/>
              <a:t>Пошаговая инструкция “Как программировать на Python”?</a:t>
            </a:r>
          </a:p>
          <a:p>
            <a:r>
              <a:rPr lang="ru-RU" dirty="0"/>
              <a:t>Где Вы сможете работать?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Украина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7638"/>
            <a:ext cx="8727487" cy="5400600"/>
          </a:xfrm>
        </p:spPr>
      </p:pic>
    </p:spTree>
    <p:extLst>
      <p:ext uri="{BB962C8B-B14F-4D97-AF65-F5344CB8AC3E}">
        <p14:creationId xmlns:p14="http://schemas.microsoft.com/office/powerpoint/2010/main" val="27217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Днепр</a:t>
            </a:r>
            <a:endParaRPr lang="ru-RU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419519" cy="5184576"/>
          </a:xfrm>
        </p:spPr>
      </p:pic>
    </p:spTree>
    <p:extLst>
      <p:ext uri="{BB962C8B-B14F-4D97-AF65-F5344CB8AC3E}">
        <p14:creationId xmlns:p14="http://schemas.microsoft.com/office/powerpoint/2010/main" val="13510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309390" cy="4896544"/>
          </a:xfr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80607" y="-4519"/>
            <a:ext cx="11583197" cy="17010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Компании, </a:t>
            </a:r>
            <a:r>
              <a:rPr lang="ru-RU" dirty="0"/>
              <a:t>которые уже сейчас ищут </a:t>
            </a:r>
            <a:r>
              <a:rPr lang="en-US" dirty="0" smtClean="0"/>
              <a:t>Python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412776"/>
            <a:ext cx="8342082" cy="80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3200" dirty="0"/>
              <a:t>Удобный график </a:t>
            </a:r>
            <a:r>
              <a:rPr lang="ru-RU" sz="3200" dirty="0" smtClean="0"/>
              <a:t>занятий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" y="-45943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63042"/>
              </p:ext>
            </p:extLst>
          </p:nvPr>
        </p:nvGraphicFramePr>
        <p:xfrm>
          <a:off x="1271464" y="1628800"/>
          <a:ext cx="9433048" cy="488415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5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56001"/>
              </p:ext>
            </p:extLst>
          </p:nvPr>
        </p:nvGraphicFramePr>
        <p:xfrm>
          <a:off x="1609292" y="1556792"/>
          <a:ext cx="9001000" cy="50789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23.59 %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+5.5 %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28067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Javascript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8.49 %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7.84 %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4.18 %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FF00"/>
                          </a:solidFill>
                        </a:rPr>
                        <a:t>+0.0 %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Objective-C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Swift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400" b="1" dirty="0"/>
              <a:t>Worldwide</a:t>
            </a:r>
            <a:r>
              <a:rPr lang="en-US" sz="1400" dirty="0"/>
              <a:t>, Jul 2018 compared to a year </a:t>
            </a:r>
            <a:r>
              <a:rPr lang="en-US" sz="1400" dirty="0" smtClean="0"/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13,7%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PHP </a:t>
            </a:r>
            <a:r>
              <a:rPr lang="ru-RU" dirty="0" smtClean="0"/>
              <a:t>потерял 6,7%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6792"/>
            <a:ext cx="10673678" cy="5176633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TIOBE Index for September 2018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41321"/>
              </p:ext>
            </p:extLst>
          </p:nvPr>
        </p:nvGraphicFramePr>
        <p:xfrm>
          <a:off x="609600" y="1903548"/>
          <a:ext cx="11017225" cy="38709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203445">
                  <a:extLst>
                    <a:ext uri="{9D8B030D-6E8A-4147-A177-3AD203B41FA5}">
                      <a16:colId xmlns:a16="http://schemas.microsoft.com/office/drawing/2014/main" val="4034578439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val="499821769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val="741371506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val="498153483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val="3421240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Sep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Sep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Programming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17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17.436%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+4.75%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66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15.447%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+8.06%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2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7.653%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+4.67%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51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7.394%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+1.83%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2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Visual Basic 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5.308%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+3.33%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50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3.295%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701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2.775%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2.131%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85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52184" y="6308727"/>
            <a:ext cx="363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www.tiobe.com/tiobe-index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2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2017 Top Programming </a:t>
            </a:r>
            <a:r>
              <a:rPr lang="en-US" dirty="0" smtClean="0"/>
              <a:t>Languages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1600201"/>
            <a:ext cx="7882295" cy="45259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2304" y="6308727"/>
            <a:ext cx="831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spectrum.ieee.org/computing/software/the-2017-top-programming-languages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16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756</Words>
  <Application>Microsoft Office PowerPoint</Application>
  <PresentationFormat>Widescreen</PresentationFormat>
  <Paragraphs>242</Paragraphs>
  <Slides>30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Microsoft YaHei</vt:lpstr>
      <vt:lpstr>Arial</vt:lpstr>
      <vt:lpstr>Calibri</vt:lpstr>
      <vt:lpstr>Helvetica Neue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PowerPoint Presentation</vt:lpstr>
      <vt:lpstr>Почему PYTHON</vt:lpstr>
      <vt:lpstr>PYPL PopularitY of Programming Language</vt:lpstr>
      <vt:lpstr>PYPL PopularitY of Programming Language</vt:lpstr>
      <vt:lpstr>За последние 5 лет Python  стал популярнее на 13,7%, а PHP потерял 6,7% </vt:lpstr>
      <vt:lpstr>TIOBE Index for September 2018</vt:lpstr>
      <vt:lpstr>The 2017 Top Programming Languages</vt:lpstr>
      <vt:lpstr>PowerPoint Presentation</vt:lpstr>
      <vt:lpstr>Автор Python</vt:lpstr>
      <vt:lpstr>История PYTHON</vt:lpstr>
      <vt:lpstr>Философия PYTHON (import this)</vt:lpstr>
      <vt:lpstr>PYTHON в индустрии</vt:lpstr>
      <vt:lpstr>Что написано на Python?</vt:lpstr>
      <vt:lpstr>Цель курса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Тренды: Украина</vt:lpstr>
      <vt:lpstr>Тренды: Днепр</vt:lpstr>
      <vt:lpstr>Динамика зарплат Python программистов </vt:lpstr>
      <vt:lpstr>Компании, которые уже сейчас ищут Python разработчиков</vt:lpstr>
      <vt:lpstr>Советы по выбору учебного заведения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188</cp:revision>
  <dcterms:created xsi:type="dcterms:W3CDTF">2015-10-21T08:43:03Z</dcterms:created>
  <dcterms:modified xsi:type="dcterms:W3CDTF">2018-09-05T12:37:44Z</dcterms:modified>
</cp:coreProperties>
</file>