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6" r:id="rId3"/>
    <p:sldId id="277" r:id="rId4"/>
    <p:sldId id="259" r:id="rId5"/>
    <p:sldId id="309" r:id="rId6"/>
    <p:sldId id="264" r:id="rId7"/>
    <p:sldId id="261" r:id="rId8"/>
    <p:sldId id="262" r:id="rId9"/>
    <p:sldId id="310" r:id="rId10"/>
    <p:sldId id="306" r:id="rId11"/>
    <p:sldId id="297" r:id="rId12"/>
    <p:sldId id="298" r:id="rId13"/>
    <p:sldId id="299" r:id="rId14"/>
    <p:sldId id="300" r:id="rId15"/>
    <p:sldId id="301" r:id="rId16"/>
    <p:sldId id="303" r:id="rId17"/>
    <p:sldId id="311" r:id="rId18"/>
    <p:sldId id="304" r:id="rId19"/>
    <p:sldId id="314" r:id="rId20"/>
    <p:sldId id="312" r:id="rId21"/>
    <p:sldId id="313" r:id="rId22"/>
    <p:sldId id="315" r:id="rId23"/>
    <p:sldId id="316" r:id="rId24"/>
    <p:sldId id="317" r:id="rId25"/>
    <p:sldId id="30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96952"/>
            <a:ext cx="10363200" cy="720080"/>
          </a:xfrm>
        </p:spPr>
        <p:txBody>
          <a:bodyPr/>
          <a:lstStyle/>
          <a:p>
            <a:r>
              <a:rPr lang="ru-RU" dirty="0" smtClean="0"/>
              <a:t>Основы программирования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8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err="1" smtClean="0"/>
              <a:t>мейнстрим</a:t>
            </a:r>
            <a:r>
              <a:rPr lang="ru-RU" dirty="0" smtClean="0"/>
              <a:t> или </a:t>
            </a:r>
            <a:r>
              <a:rPr lang="ru-RU" dirty="0" err="1" smtClean="0"/>
              <a:t>будуще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5 причин зачем становиться </a:t>
            </a:r>
            <a:r>
              <a:rPr lang="ru-RU" dirty="0" err="1"/>
              <a:t>Python</a:t>
            </a:r>
            <a:r>
              <a:rPr lang="ru-RU" dirty="0"/>
              <a:t>-разработчиком?</a:t>
            </a:r>
          </a:p>
          <a:p>
            <a:pPr marL="0" indent="0">
              <a:buNone/>
            </a:pPr>
            <a:r>
              <a:rPr lang="ru-RU" dirty="0"/>
              <a:t>• 7 технологий, которыми должен владеть </a:t>
            </a:r>
            <a:r>
              <a:rPr lang="ru-RU" dirty="0" err="1"/>
              <a:t>Python</a:t>
            </a:r>
            <a:r>
              <a:rPr lang="ru-RU" dirty="0"/>
              <a:t>-разработчик</a:t>
            </a:r>
          </a:p>
          <a:p>
            <a:pPr marL="0" indent="0">
              <a:buNone/>
            </a:pPr>
            <a:r>
              <a:rPr lang="ru-RU" dirty="0"/>
              <a:t>• Области применения </a:t>
            </a:r>
            <a:r>
              <a:rPr lang="ru-RU" dirty="0" err="1" smtClean="0"/>
              <a:t>Python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• Как стать </a:t>
            </a:r>
            <a:r>
              <a:rPr lang="ru-RU" dirty="0" err="1" smtClean="0"/>
              <a:t>Python</a:t>
            </a:r>
            <a:r>
              <a:rPr lang="ru-RU" dirty="0" smtClean="0"/>
              <a:t>-разработчиком – пошаговая инструкция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Создание чат-бота в </a:t>
            </a:r>
            <a:r>
              <a:rPr lang="ru-RU" dirty="0" err="1"/>
              <a:t>Telegram</a:t>
            </a:r>
            <a:r>
              <a:rPr lang="ru-RU" dirty="0"/>
              <a:t> на </a:t>
            </a:r>
            <a:r>
              <a:rPr lang="ru-RU" dirty="0" err="1" smtClean="0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err="1"/>
              <a:t>Telegram</a:t>
            </a:r>
            <a:r>
              <a:rPr lang="ru-RU" dirty="0"/>
              <a:t> на </a:t>
            </a:r>
            <a:r>
              <a:rPr lang="ru-RU" dirty="0" err="1" smtClean="0"/>
              <a:t>Python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/algorithm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55440" y="2564904"/>
            <a:ext cx="9721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Создаём </a:t>
            </a:r>
            <a:r>
              <a:rPr lang="ru-RU" sz="2400" dirty="0"/>
              <a:t>бота в </a:t>
            </a:r>
            <a:r>
              <a:rPr lang="ru-RU" sz="2400" dirty="0" err="1" smtClean="0"/>
              <a:t>Telegram</a:t>
            </a:r>
            <a:r>
              <a:rPr lang="en-US" sz="2400" dirty="0"/>
              <a:t> (@</a:t>
            </a:r>
            <a:r>
              <a:rPr lang="en-US" sz="2400" dirty="0" err="1" smtClean="0"/>
              <a:t>BotFather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Создаем скрипт </a:t>
            </a:r>
            <a:r>
              <a:rPr lang="en-US" sz="2400" dirty="0" smtClean="0"/>
              <a:t>bot.py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Добавляем батарейки (</a:t>
            </a:r>
            <a:r>
              <a:rPr lang="en-US" sz="2400" dirty="0" err="1"/>
              <a:t>pyTelegramBotAPI</a:t>
            </a:r>
            <a:r>
              <a:rPr lang="ru-RU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Реализуем логику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Тестируем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457200" indent="-4572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BotFather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68760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ot.py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1927284"/>
            <a:ext cx="1000911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1. Подключение нужных пакетов (батарейки)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2. Создаем бота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telebot.TeleBot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tokens.telegram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3. Простой эхо чат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content_types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chat_id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=msg.chat.id,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10673678" cy="517663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</a:t>
            </a:r>
            <a:r>
              <a:rPr lang="ru-RU" altLang="ru-RU" sz="2600" dirty="0" smtClean="0"/>
              <a:t>2.х</a:t>
            </a:r>
            <a:endParaRPr lang="en-US" altLang="ru-RU" sz="2600" dirty="0" smtClean="0"/>
          </a:p>
          <a:p>
            <a:r>
              <a:rPr lang="ru-RU" sz="2800" dirty="0" smtClean="0"/>
              <a:t>Последняя стабильная версия </a:t>
            </a:r>
            <a:r>
              <a:rPr lang="en-US" sz="2800" dirty="0" smtClean="0"/>
              <a:t>Python </a:t>
            </a:r>
            <a:r>
              <a:rPr lang="en-US" sz="2800" dirty="0"/>
              <a:t>3.7.0 2018-06-27</a:t>
            </a:r>
            <a:endParaRPr lang="ru-RU" altLang="ru-RU" sz="2600" dirty="0"/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425</Words>
  <Application>Microsoft Office PowerPoint</Application>
  <PresentationFormat>Widescreen</PresentationFormat>
  <Paragraphs>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Microsoft YaHei</vt:lpstr>
      <vt:lpstr>Arial</vt:lpstr>
      <vt:lpstr>Calibri</vt:lpstr>
      <vt:lpstr>Courier New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PowerPoint Presentation</vt:lpstr>
      <vt:lpstr>Почему PYTHON</vt:lpstr>
      <vt:lpstr>За последние 5 лет Python  стал популярнее на 13,7%, а PHP потерял 6,7% </vt:lpstr>
      <vt:lpstr>Автор Python</vt:lpstr>
      <vt:lpstr>История PYTHON</vt:lpstr>
      <vt:lpstr>PYTHON в индустрии</vt:lpstr>
      <vt:lpstr>Что написано на Python?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Динамика зарплат Python программистов </vt:lpstr>
      <vt:lpstr>Советы по выбору учебного заведения</vt:lpstr>
      <vt:lpstr>Основы программирования на python</vt:lpstr>
      <vt:lpstr>Создание чат-бота в Telegram на Python</vt:lpstr>
      <vt:lpstr>/algorithm</vt:lpstr>
      <vt:lpstr>@BotFather</vt:lpstr>
      <vt:lpstr>bot.py</vt:lpstr>
      <vt:lpstr>Тестирование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198</cp:revision>
  <dcterms:created xsi:type="dcterms:W3CDTF">2015-10-21T08:43:03Z</dcterms:created>
  <dcterms:modified xsi:type="dcterms:W3CDTF">2018-08-21T11:53:28Z</dcterms:modified>
</cp:coreProperties>
</file>