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9"/>
  </p:notesMasterIdLst>
  <p:sldIdLst>
    <p:sldId id="285" r:id="rId4"/>
    <p:sldId id="283" r:id="rId5"/>
    <p:sldId id="354" r:id="rId6"/>
    <p:sldId id="362" r:id="rId7"/>
    <p:sldId id="363" r:id="rId8"/>
    <p:sldId id="367" r:id="rId9"/>
    <p:sldId id="364" r:id="rId10"/>
    <p:sldId id="365" r:id="rId11"/>
    <p:sldId id="372" r:id="rId12"/>
    <p:sldId id="368" r:id="rId13"/>
    <p:sldId id="366" r:id="rId14"/>
    <p:sldId id="373" r:id="rId15"/>
    <p:sldId id="378" r:id="rId16"/>
    <p:sldId id="369" r:id="rId17"/>
    <p:sldId id="375" r:id="rId18"/>
    <p:sldId id="379" r:id="rId19"/>
    <p:sldId id="376" r:id="rId20"/>
    <p:sldId id="380" r:id="rId21"/>
    <p:sldId id="374" r:id="rId22"/>
    <p:sldId id="377" r:id="rId23"/>
    <p:sldId id="381" r:id="rId24"/>
    <p:sldId id="370" r:id="rId25"/>
    <p:sldId id="390" r:id="rId26"/>
    <p:sldId id="391" r:id="rId27"/>
    <p:sldId id="392" r:id="rId28"/>
  </p:sldIdLst>
  <p:sldSz cx="16256000" cy="9144000"/>
  <p:notesSz cx="6858000" cy="9144000"/>
  <p:embeddedFontLst>
    <p:embeddedFont>
      <p:font typeface="Cabin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8847" autoAdjust="0"/>
  </p:normalViewPr>
  <p:slideViewPr>
    <p:cSldViewPr snapToGrid="0">
      <p:cViewPr varScale="1">
        <p:scale>
          <a:sx n="55" d="100"/>
          <a:sy n="55" d="100"/>
        </p:scale>
        <p:origin x="606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31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47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1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0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05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06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1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98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00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17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45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1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39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URL#&#1057;&#1090;&#1088;&#1091;&#1082;&#1090;&#1091;&#1088;&#1072;_URL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Программирование на </a:t>
            </a:r>
            <a:r>
              <a:rPr lang="ru-RU" sz="4800" dirty="0" err="1"/>
              <a:t>Python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Лекция 1</a:t>
            </a:r>
            <a:r>
              <a:rPr lang="en-US" sz="3200">
                <a:solidFill>
                  <a:schemeClr val="tx1"/>
                </a:solidFill>
              </a:rPr>
              <a:t>3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Введение в ООП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класса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Car</a:t>
            </a: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2597128" y="17986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color = "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uk-UA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3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Car.color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48442" y="3272402"/>
            <a:ext cx="11907557" cy="40011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У связанного метода первый аргумент уже зафиксирован и</a:t>
            </a:r>
            <a:r>
              <a:rPr lang="en-US" sz="2000" dirty="0"/>
              <a:t> </a:t>
            </a:r>
            <a:r>
              <a:rPr lang="ru-RU" sz="2000" dirty="0"/>
              <a:t>равен соответствующему экземпляру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918385" y="3671338"/>
            <a:ext cx="897147" cy="17369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27128" y="1785922"/>
            <a:ext cx="12630172" cy="719297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color = "red" </a:t>
            </a:r>
            <a:r>
              <a:rPr lang="uk-UA" sz="3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ru-RU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ar.color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3200" b="1" dirty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”  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6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объекта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ru-RU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(атрибут)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Дополните класс автомобиля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еще двумя атрибутами объекта – названием автомобиля (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name)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 скорость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(speed)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Продемонстрируйте применение атрибутов создав два объекта –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250 км/ч и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200 км/ч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должен выводить не только цвет автомобиля, но и его название и скорость.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Закрытые атрибуты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62028" y="19510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 + "!")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.__color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'Car' object has no attribute '__color'</a:t>
            </a:r>
          </a:p>
        </p:txBody>
      </p:sp>
    </p:spTree>
    <p:extLst>
      <p:ext uri="{BB962C8B-B14F-4D97-AF65-F5344CB8AC3E}">
        <p14:creationId xmlns:p14="http://schemas.microsoft.com/office/powerpoint/2010/main" val="34858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35254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через сеттеры и геттеры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67956" y="2541955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lang="ru-RU" sz="32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закрытыми.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геттеры и сеттеры для получения</a:t>
            </a:r>
            <a:r>
              <a:rPr kumimoji="0" lang="ru-RU" sz="3200" b="1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доступа к закрытым атрибутам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Модифицируйте метод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info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который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должен выводить цвет автомобиля</a:t>
            </a:r>
            <a:r>
              <a:rPr kumimoji="0" lang="ru-RU" sz="3200" b="1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название и скорость.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 через свойства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71362" y="2286000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color.setter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value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sz="32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закрытыми.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свойства</a:t>
            </a:r>
            <a:r>
              <a:rPr kumimoji="0" lang="ru-RU" sz="3200" b="1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для доступа к закрытым атрибутам объекта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созданных свойств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0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 объекта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Конструктор – специальный метод класса </a:t>
            </a:r>
            <a:r>
              <a:rPr lang="en-US" sz="3200" dirty="0"/>
              <a:t>(__</a:t>
            </a:r>
            <a:r>
              <a:rPr lang="en-US" sz="3200" dirty="0" err="1"/>
              <a:t>init</a:t>
            </a:r>
            <a:r>
              <a:rPr lang="en-US" sz="3200" dirty="0"/>
              <a:t>__)</a:t>
            </a:r>
            <a:r>
              <a:rPr lang="ru-RU" sz="3200" dirty="0"/>
              <a:t> вызываемый при создании объектов </a:t>
            </a:r>
          </a:p>
        </p:txBody>
      </p:sp>
    </p:spTree>
    <p:extLst>
      <p:ext uri="{BB962C8B-B14F-4D97-AF65-F5344CB8AC3E}">
        <p14:creationId xmlns:p14="http://schemas.microsoft.com/office/powerpoint/2010/main" val="12031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/>
              <a:t>Вопросы</a:t>
            </a:r>
            <a:r>
              <a:rPr lang="ru-RU" sz="3600" dirty="0"/>
              <a:t> </a:t>
            </a:r>
            <a:r>
              <a:rPr lang="ru-RU" sz="4400" dirty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Что такое регулярное 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Что такое группа?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 указать начало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 указать конец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 указать границу слова?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 указать любую цифру?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Что такое квантификатор?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Что такое жадный/ленивый поиск?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Назначение функции </a:t>
            </a:r>
            <a:r>
              <a:rPr lang="en-US" sz="2800" dirty="0"/>
              <a:t>span  </a:t>
            </a:r>
            <a:r>
              <a:rPr lang="ru-RU" sz="2800" dirty="0"/>
              <a:t>объекта </a:t>
            </a:r>
            <a:r>
              <a:rPr lang="en-US" sz="2800" dirty="0"/>
              <a:t>Match?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Чем отличается функция </a:t>
            </a:r>
            <a:r>
              <a:rPr lang="en-US" sz="2800" dirty="0"/>
              <a:t>search </a:t>
            </a:r>
            <a:r>
              <a:rPr lang="ru-RU" sz="2800" dirty="0"/>
              <a:t>от </a:t>
            </a:r>
            <a:r>
              <a:rPr lang="en-US" sz="2800" dirty="0"/>
              <a:t>match</a:t>
            </a:r>
            <a:r>
              <a:rPr lang="ru-RU" sz="2800" dirty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Назначение функции </a:t>
            </a:r>
            <a:r>
              <a:rPr lang="en-US" sz="2800" dirty="0" err="1"/>
              <a:t>findall</a:t>
            </a:r>
            <a:r>
              <a:rPr lang="ru-RU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 параметрами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 объекта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Конструктор – специальный метод класса </a:t>
            </a:r>
            <a:r>
              <a:rPr lang="en-US" sz="3200" dirty="0"/>
              <a:t>(__</a:t>
            </a:r>
            <a:r>
              <a:rPr lang="en-US" sz="3200" dirty="0" err="1"/>
              <a:t>init</a:t>
            </a:r>
            <a:r>
              <a:rPr lang="en-US" sz="3200" dirty="0"/>
              <a:t>__)</a:t>
            </a:r>
            <a:r>
              <a:rPr lang="ru-RU" sz="3200" dirty="0"/>
              <a:t> вызываемый при создании объектов </a:t>
            </a:r>
          </a:p>
        </p:txBody>
      </p:sp>
    </p:spTree>
    <p:extLst>
      <p:ext uri="{BB962C8B-B14F-4D97-AF65-F5344CB8AC3E}">
        <p14:creationId xmlns:p14="http://schemas.microsoft.com/office/powerpoint/2010/main" val="1235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169526" y="2710149"/>
            <a:ext cx="14636772" cy="5453349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конструктор автомобиля,</a:t>
            </a:r>
            <a:r>
              <a:rPr kumimoji="0" lang="ru-RU" sz="3200" b="1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который принимает три параметры – название, цвет и скорость.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lang="ru-RU" sz="3200" b="1" baseline="0" dirty="0">
              <a:solidFill>
                <a:srgbClr val="FFFFFF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Задайте цвет и скорость параметрами по умолчанию (цвет – красный, скорость – 120 км/ч)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конструктора на примере создания автомобиля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ferarry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и</a:t>
            </a:r>
            <a:r>
              <a:rPr kumimoji="0" lang="en-US" sz="3200" b="1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en-US" sz="3200" b="1" i="0" u="none" strike="noStrike" kern="0" cap="none" spc="0" normalizeH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cadilac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5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Деструктор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71628" y="26241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 объекта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__del__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деструктор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(“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Машину утилизировали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”) 	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Машину утилизировали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Деструктор – специальный метод класса </a:t>
            </a:r>
            <a:r>
              <a:rPr lang="en-US" sz="3200" dirty="0"/>
              <a:t>(__del__)</a:t>
            </a:r>
            <a:r>
              <a:rPr lang="ru-RU" sz="3200" dirty="0"/>
              <a:t> вызываемый </a:t>
            </a:r>
            <a:r>
              <a:rPr lang="ru-RU" sz="3200"/>
              <a:t>при разрушении </a:t>
            </a:r>
            <a:r>
              <a:rPr lang="ru-RU" sz="3200" dirty="0"/>
              <a:t>объектов </a:t>
            </a:r>
          </a:p>
        </p:txBody>
      </p:sp>
    </p:spTree>
    <p:extLst>
      <p:ext uri="{BB962C8B-B14F-4D97-AF65-F5344CB8AC3E}">
        <p14:creationId xmlns:p14="http://schemas.microsoft.com/office/powerpoint/2010/main" val="40467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и </a:t>
            </a:r>
            <a:r>
              <a:rPr lang="ru-RU" sz="7800" dirty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__</a:t>
            </a:r>
            <a:r>
              <a:rPr lang="en-US" sz="7800" dirty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slots__</a:t>
            </a: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599100" y="1951022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С помощью специального </a:t>
            </a:r>
            <a:r>
              <a:rPr lang="ru-RU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аттрибута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класса __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slots__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можно зафиксировать множество возможных атрибутов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экземпляра: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 __slots__ = ["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File "&lt;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 object has no attribute [...]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Экземпляры класса с указанным __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slots__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требуют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меньше памяти, потому что у них отсутствует 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__.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Внутренние атрибуты классов и </a:t>
            </a:r>
            <a:r>
              <a:rPr lang="ru-RU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экземляров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340308" y="1951022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class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 """I do nothing at all."""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.__doc__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'I do nothing at all.'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.__name__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.__module__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'__main__'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.__bases__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(&lt;class 'object'&gt;,)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.__class__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&lt;class '__main__.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 #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словарь атрибутов объекта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Вопрос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Как вы думаете, чему равняются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.__class__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и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__?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Подробнее о </a:t>
            </a:r>
            <a:r>
              <a:rPr lang="ru-RU" sz="7800" dirty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dict</a:t>
            </a:r>
            <a:r>
              <a:rPr lang="en-US" sz="7800" dirty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340308" y="1813000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Все атрибуты объекта доступны в виде словаря: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': 42}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Очевидные следствия: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Добавление, изменение и удаление атрибутов — это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фактически операции со словарём.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__["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some_other_attribute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"] = 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del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Поиск значения атрибута происходит динамически в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момент выполнения программы.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Для доступа к словарю атрибутов можно также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использовать функцию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': 42}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Написать регулярное выражения для </a:t>
            </a:r>
            <a:r>
              <a:rPr lang="en-US" sz="2800" dirty="0"/>
              <a:t>URL</a:t>
            </a:r>
            <a:r>
              <a:rPr lang="ru-RU" sz="2800" dirty="0"/>
              <a:t>.</a:t>
            </a:r>
            <a:endParaRPr lang="en-US" sz="2800" dirty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800" dirty="0"/>
              <a:t>URL (</a:t>
            </a:r>
            <a:r>
              <a:rPr lang="en-US" sz="2800" i="1" dirty="0"/>
              <a:t>Uniform Resource Locator</a:t>
            </a:r>
            <a:r>
              <a:rPr lang="en-US" sz="2800" dirty="0"/>
              <a:t>) </a:t>
            </a:r>
            <a:r>
              <a:rPr lang="ru-RU" sz="2800" dirty="0"/>
              <a:t>имеет следующую запись: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&lt;схема&gt;://&lt;логин&gt;:&lt;пароль&gt;@&lt;хост&gt;:&lt;порт&gt;/&lt;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URL‐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путь&gt;?&lt;параметры&gt;#&lt;якорь&gt;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Пример: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/>
          </a:p>
          <a:p>
            <a:pPr marL="568706" indent="0" algn="ctr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>
                <a:hlinkClick r:id="rId2"/>
              </a:rPr>
              <a:t>https://ru.wikipedia.org/wiki/URL#</a:t>
            </a:r>
            <a:r>
              <a:rPr lang="ru-RU" sz="3600" dirty="0">
                <a:hlinkClick r:id="rId2"/>
              </a:rPr>
              <a:t>Структура</a:t>
            </a:r>
            <a:r>
              <a:rPr lang="en-US" sz="3600" dirty="0">
                <a:hlinkClick r:id="rId2"/>
              </a:rPr>
              <a:t>_URL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-1032386" y="8160544"/>
            <a:ext cx="18877934" cy="6288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https://ru.wikipedia.org/wiki</a:t>
            </a:r>
            <a:r>
              <a:rPr lang="ru-RU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Объектно-</a:t>
            </a:r>
            <a:r>
              <a:rPr lang="ru-RU" sz="3200" u="sng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ориентированное_программирование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29641" y="2918493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ООП  - парадигма программирования, основными концепциями которой являются понятия «класс» и «объект».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 - пользовательский тип, описывающий устройство объекта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 –  «душа», экземпляр, сущность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642396" y="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Принципы ООП Алана </a:t>
            </a:r>
            <a:r>
              <a:rPr lang="ru-RU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Кэйя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5" y="2212258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 данные представляются объектами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 - набор взаимодействующих объектов, посылающих друг другу 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объект имеет собственную часть памяти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объект имеет свой тип (класс)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Объекты одного типа могут принимать одни и те же 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Классы организованы в единую древовидную структуру с общим корнем, называемую иерархией наследования.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1954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Механизмы ООП (принципы)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4" y="2126255"/>
            <a:ext cx="15515303" cy="701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Инкапсуляция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можно скрыть ненужные внутренние подробности работы объекта от окружающего мира (алгоритмы работы с данными хранятся вместе с данными). 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можно создавать специализированные классы на основе базовых (позволяет избегать написания повторного кода)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в разных объектах одна и та же операция   может выполнять различные функции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359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в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&gt;)]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Автомобиль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7" y="1478670"/>
            <a:ext cx="7620000" cy="465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27" y="4781550"/>
            <a:ext cx="6850196" cy="38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921</Words>
  <Application>Microsoft Office PowerPoint</Application>
  <PresentationFormat>Произвольный</PresentationFormat>
  <Paragraphs>252</Paragraphs>
  <Slides>25</Slides>
  <Notes>22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Cabin</vt:lpstr>
      <vt:lpstr>Arial</vt:lpstr>
      <vt:lpstr>Courier New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ООП</vt:lpstr>
      <vt:lpstr>Принципы ООП Алана Кэйя</vt:lpstr>
      <vt:lpstr>Три кита ООП</vt:lpstr>
      <vt:lpstr>Механизмы ООП (принципы)</vt:lpstr>
      <vt:lpstr>Классы в python</vt:lpstr>
      <vt:lpstr>Автомобиль</vt:lpstr>
      <vt:lpstr>Пример класса Car</vt:lpstr>
      <vt:lpstr>Данные класса</vt:lpstr>
      <vt:lpstr>Данные объекта</vt:lpstr>
      <vt:lpstr>Задание</vt:lpstr>
      <vt:lpstr>Закрытые атрибуты</vt:lpstr>
      <vt:lpstr>Доступ к закрытым атрибутам через сеттеры и геттеры</vt:lpstr>
      <vt:lpstr>Задание</vt:lpstr>
      <vt:lpstr>Доступ к закрытым атрибутам через свойства</vt:lpstr>
      <vt:lpstr>Задание</vt:lpstr>
      <vt:lpstr>Конструктор класса</vt:lpstr>
      <vt:lpstr>Конструктор с параметрами</vt:lpstr>
      <vt:lpstr>Задание</vt:lpstr>
      <vt:lpstr>Деструктор класса</vt:lpstr>
      <vt:lpstr>Классы и __slots__</vt:lpstr>
      <vt:lpstr>Внутренние атрибуты классов и экземляров</vt:lpstr>
      <vt:lpstr>Подробнее о __dict__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763</cp:revision>
  <dcterms:modified xsi:type="dcterms:W3CDTF">2022-04-11T18:32:10Z</dcterms:modified>
</cp:coreProperties>
</file>