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3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11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579886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93271" y="2415641"/>
            <a:ext cx="8579886" cy="2603307"/>
          </a:xfrm>
          <a:prstGeom prst="rect">
            <a:avLst/>
          </a:prstGeom>
          <a:solidFill>
            <a:srgbClr val="007233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>
              <a:defRPr lang="en-US" sz="48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lvl="0"/>
            <a:r>
              <a:rPr lang="en-US" dirty="0" smtClean="0"/>
              <a:t>Course title style</a:t>
            </a:r>
            <a:endParaRPr lang="en-US" dirty="0"/>
          </a:p>
        </p:txBody>
      </p:sp>
      <p:sp>
        <p:nvSpPr>
          <p:cNvPr id="8" name="top right small rectangle"/>
          <p:cNvSpPr/>
          <p:nvPr userDrawn="1"/>
        </p:nvSpPr>
        <p:spPr bwMode="auto">
          <a:xfrm>
            <a:off x="8902492" y="2418735"/>
            <a:ext cx="3087947" cy="2600214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137160" tIns="137160" rIns="137160" bIns="137160" numCol="1" rtlCol="0" anchor="b" anchorCtr="0" compatLnSpc="1">
            <a:prstTxWarp prst="textNoShape">
              <a:avLst/>
            </a:prstTxWarp>
          </a:bodyPr>
          <a:lstStyle/>
          <a:p>
            <a:pPr defTabSz="91378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0" t="16544" r="7275" b="16691"/>
          <a:stretch/>
        </p:blipFill>
        <p:spPr>
          <a:xfrm>
            <a:off x="10731799" y="4630992"/>
            <a:ext cx="1131688" cy="33474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93271" y="164177"/>
            <a:ext cx="3691466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160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  <a:r>
              <a:rPr lang="en-US" sz="1600" baseline="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Virtual Academy</a:t>
            </a:r>
            <a:endParaRPr lang="en-US" sz="1600" dirty="0" smtClean="0"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5196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792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 userDrawn="1"/>
        </p:nvSpPr>
        <p:spPr>
          <a:xfrm>
            <a:off x="8738733" y="2685050"/>
            <a:ext cx="2241224" cy="2355337"/>
          </a:xfrm>
          <a:prstGeom prst="rect">
            <a:avLst/>
          </a:prstGeom>
        </p:spPr>
        <p:txBody>
          <a:bodyPr vert="horz" lIns="91409" tIns="45705" rIns="91409" bIns="45705" rtlCol="0" anchor="ctr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1800" b="1" kern="1200" spc="-30" baseline="0" dirty="0"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044" indent="0" algn="ctr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088" indent="0" algn="ctr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133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17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5222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267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311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35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93271" y="3376350"/>
            <a:ext cx="11603313" cy="1692617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0" y="3466407"/>
            <a:ext cx="11315013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48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8"/>
            <a:r>
              <a:rPr lang="ru-RU" sz="6600" dirty="0" smtClean="0">
                <a:solidFill>
                  <a:prstClr val="black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Демонстрация</a:t>
            </a:r>
            <a:endParaRPr lang="en-US" sz="6600" dirty="0">
              <a:solidFill>
                <a:prstClr val="black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260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371601"/>
            <a:ext cx="5616915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275742" y="1371601"/>
            <a:ext cx="5619121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61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11" y="1330656"/>
            <a:ext cx="5616915" cy="639762"/>
          </a:xfrm>
          <a:prstGeom prst="rect">
            <a:avLst/>
          </a:prstGeom>
          <a:solidFill>
            <a:srgbClr val="86C400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981200"/>
            <a:ext cx="5616915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807" y="1330656"/>
            <a:ext cx="5619121" cy="639762"/>
          </a:xfrm>
          <a:prstGeom prst="rect">
            <a:avLst/>
          </a:prstGeom>
          <a:solidFill>
            <a:srgbClr val="1F497D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807" y="1981200"/>
            <a:ext cx="5619121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21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9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541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op right small rectangle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04" tIns="45703" rIns="91404" bIns="45703" numCol="1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6783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7" r:id="rId3"/>
    <p:sldLayoutId id="2147483663" r:id="rId4"/>
    <p:sldLayoutId id="2147483664" r:id="rId5"/>
    <p:sldLayoutId id="2147483665" r:id="rId6"/>
    <p:sldLayoutId id="2147483666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83541" y="2635134"/>
            <a:ext cx="11315013" cy="1485524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 smtClean="0"/>
              <a:t>Разворачиваение на сервере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89769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Загружаем код на </a:t>
            </a:r>
            <a:r>
              <a:rPr lang="en-US" dirty="0" err="1"/>
              <a:t>PythonAnywhere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2359550" y="1623352"/>
            <a:ext cx="75266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$ </a:t>
            </a:r>
            <a:r>
              <a:rPr lang="en-US" sz="2800" dirty="0" err="1"/>
              <a:t>git</a:t>
            </a:r>
            <a:r>
              <a:rPr lang="en-US" sz="2800" dirty="0"/>
              <a:t> clone https://</a:t>
            </a:r>
            <a:r>
              <a:rPr lang="en-US" sz="2800" dirty="0" smtClean="0"/>
              <a:t>github.com/maxchv/website.git</a:t>
            </a:r>
            <a:endParaRPr lang="ru-RU" sz="2800" dirty="0"/>
          </a:p>
        </p:txBody>
      </p:sp>
      <p:sp>
        <p:nvSpPr>
          <p:cNvPr id="9" name="Rectangle 8"/>
          <p:cNvSpPr/>
          <p:nvPr/>
        </p:nvSpPr>
        <p:spPr>
          <a:xfrm>
            <a:off x="565265" y="2524222"/>
            <a:ext cx="8362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Эта команда загрузит копию </a:t>
            </a:r>
            <a:r>
              <a:rPr lang="ru-RU" dirty="0" smtClean="0"/>
              <a:t>кода </a:t>
            </a:r>
            <a:r>
              <a:rPr lang="ru-RU" dirty="0"/>
              <a:t>на PythonAnywhere. Проверь это, </a:t>
            </a:r>
            <a:r>
              <a:rPr lang="ru-RU" dirty="0" smtClean="0"/>
              <a:t>набрав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527068" y="2940003"/>
            <a:ext cx="29593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$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tree 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website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</p:txBody>
      </p:sp>
      <p:pic>
        <p:nvPicPr>
          <p:cNvPr id="12" name="Picture 11" descr="Bash console 4022205 : maxshaptala : PythonAnywhere - Mozilla Firefox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64" r="79113" b="2036"/>
          <a:stretch/>
        </p:blipFill>
        <p:spPr>
          <a:xfrm>
            <a:off x="4046923" y="3509672"/>
            <a:ext cx="4189614" cy="678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0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Создаём виртуальное окружение на PythonAnywhere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1245702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Bash консоли </a:t>
            </a:r>
            <a:r>
              <a:rPr lang="ru-RU" dirty="0" smtClean="0"/>
              <a:t>вводим </a:t>
            </a:r>
            <a:r>
              <a:rPr lang="ru-RU" dirty="0"/>
              <a:t>следующую команду: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56210" y="2587154"/>
            <a:ext cx="1032440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$ cd 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website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$ virtualenv --python=python3.5 myvenv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ru-RU" sz="2400" dirty="0"/>
              <a:t>$ source </a:t>
            </a:r>
            <a:r>
              <a:rPr lang="en-US" altLang="ru-RU" sz="2400" dirty="0" err="1"/>
              <a:t>myvenv</a:t>
            </a:r>
            <a:r>
              <a:rPr lang="en-US" altLang="ru-RU" sz="2400" dirty="0"/>
              <a:t>/bin/activate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/>
              <a:t>(</a:t>
            </a:r>
            <a:r>
              <a:rPr lang="en-US" altLang="ru-RU" sz="2400" dirty="0" err="1"/>
              <a:t>myvenv</a:t>
            </a:r>
            <a:r>
              <a:rPr lang="en-US" altLang="ru-RU" sz="2400" dirty="0"/>
              <a:t>) $  pip install </a:t>
            </a:r>
            <a:r>
              <a:rPr lang="en-US" altLang="ru-RU" sz="2400" dirty="0" err="1" smtClean="0"/>
              <a:t>django</a:t>
            </a:r>
            <a:r>
              <a:rPr lang="uk-UA" altLang="ru-RU" sz="2400" dirty="0" smtClean="0"/>
              <a:t> </a:t>
            </a:r>
            <a:r>
              <a:rPr lang="en-US" altLang="ru-RU" sz="2400" dirty="0" smtClean="0"/>
              <a:t>easy-thumbnails</a:t>
            </a:r>
            <a:r>
              <a:rPr lang="uk-UA" altLang="ru-RU" sz="2400" dirty="0" smtClean="0"/>
              <a:t> </a:t>
            </a:r>
            <a:r>
              <a:rPr lang="en-US" altLang="ru-RU" sz="2400" dirty="0" smtClean="0"/>
              <a:t>Pillow</a:t>
            </a:r>
            <a:r>
              <a:rPr lang="uk-UA" altLang="ru-RU" sz="2400" dirty="0" smtClean="0"/>
              <a:t> </a:t>
            </a:r>
            <a:r>
              <a:rPr lang="en-US" altLang="ru-RU" sz="2400" dirty="0" err="1"/>
              <a:t>django</a:t>
            </a:r>
            <a:r>
              <a:rPr lang="en-US" altLang="ru-RU" sz="2400" dirty="0"/>
              <a:t>-crispy-forms </a:t>
            </a:r>
            <a:r>
              <a:rPr lang="uk-UA" altLang="ru-RU" sz="2400" dirty="0" smtClean="0"/>
              <a:t>	  	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ru-RU" sz="2400" dirty="0"/>
              <a:t>	 </a:t>
            </a:r>
            <a:r>
              <a:rPr lang="uk-UA" altLang="ru-RU" sz="2400" dirty="0" smtClean="0"/>
              <a:t>        </a:t>
            </a:r>
            <a:r>
              <a:rPr lang="en-US" altLang="ru-RU" sz="2400" dirty="0" err="1" smtClean="0"/>
              <a:t>whitenoise</a:t>
            </a:r>
            <a:r>
              <a:rPr lang="en-US" altLang="ru-RU" sz="2400" dirty="0" smtClean="0"/>
              <a:t> 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4798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 статических файлов.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1245702"/>
            <a:ext cx="11525250" cy="5290388"/>
          </a:xfrm>
        </p:spPr>
        <p:txBody>
          <a:bodyPr/>
          <a:lstStyle/>
          <a:p>
            <a:r>
              <a:rPr lang="uk-UA" dirty="0" smtClean="0"/>
              <a:t>Установленная утилита </a:t>
            </a:r>
            <a:r>
              <a:rPr lang="en-US" dirty="0" err="1" smtClean="0"/>
              <a:t>whitenoise</a:t>
            </a:r>
            <a:r>
              <a:rPr lang="en-US" dirty="0" smtClean="0"/>
              <a:t> </a:t>
            </a:r>
            <a:r>
              <a:rPr lang="ru-RU" dirty="0" smtClean="0"/>
              <a:t>предназначена для работы со статическими файлами.</a:t>
            </a:r>
          </a:p>
          <a:p>
            <a:r>
              <a:rPr lang="ru-RU" dirty="0" smtClean="0"/>
              <a:t>Нужно запускать </a:t>
            </a:r>
            <a:r>
              <a:rPr lang="ru-RU" dirty="0"/>
              <a:t>дополнительную команду под названием collectstatic, на сервере. </a:t>
            </a:r>
            <a:endParaRPr lang="ru-RU" dirty="0" smtClean="0"/>
          </a:p>
          <a:p>
            <a:r>
              <a:rPr lang="ru-RU" dirty="0" smtClean="0"/>
              <a:t>Это </a:t>
            </a:r>
            <a:r>
              <a:rPr lang="ru-RU" dirty="0"/>
              <a:t>даст Django знать, что он должен собрать все статические файлы, которые потребуются серверу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Также нужно определить переменную </a:t>
            </a:r>
            <a:r>
              <a:rPr lang="en-US" dirty="0" smtClean="0"/>
              <a:t>STATIC_ROOT </a:t>
            </a:r>
            <a:r>
              <a:rPr lang="ru-RU" dirty="0" smtClean="0"/>
              <a:t>для модуля </a:t>
            </a:r>
            <a:r>
              <a:rPr lang="en-US" dirty="0" smtClean="0"/>
              <a:t>settings.py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2937840" y="5879468"/>
            <a:ext cx="6407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(</a:t>
            </a:r>
            <a:r>
              <a:rPr lang="en-US" sz="2800" dirty="0" err="1"/>
              <a:t>myvenv</a:t>
            </a:r>
            <a:r>
              <a:rPr lang="en-US" sz="2800" dirty="0"/>
              <a:t>) $ python manage.py </a:t>
            </a:r>
            <a:r>
              <a:rPr lang="en-US" sz="2800" dirty="0" err="1"/>
              <a:t>collectstatic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4461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базу данных на PythonAnywhere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1246910"/>
            <a:ext cx="11525250" cy="5290388"/>
          </a:xfrm>
        </p:spPr>
        <p:txBody>
          <a:bodyPr/>
          <a:lstStyle/>
          <a:p>
            <a:r>
              <a:rPr lang="ru-RU" dirty="0" smtClean="0"/>
              <a:t>Локальный компьютер </a:t>
            </a:r>
            <a:r>
              <a:rPr lang="ru-RU" dirty="0"/>
              <a:t>и </a:t>
            </a:r>
            <a:r>
              <a:rPr lang="ru-RU" dirty="0" smtClean="0"/>
              <a:t>сервер </a:t>
            </a:r>
            <a:r>
              <a:rPr lang="ru-RU" dirty="0"/>
              <a:t>- они используют разные базы данных. </a:t>
            </a:r>
            <a:endParaRPr lang="ru-RU" dirty="0" smtClean="0"/>
          </a:p>
          <a:p>
            <a:r>
              <a:rPr lang="ru-RU" dirty="0" smtClean="0"/>
              <a:t>Таким </a:t>
            </a:r>
            <a:r>
              <a:rPr lang="ru-RU" dirty="0"/>
              <a:t>образом, пользовательские аккаунты и записи в блоге на сервере и локальном компьютере могут отличаться друг от друга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Нам нужно инициализировать базу данных на сервере, также как мы это сделали на </a:t>
            </a:r>
            <a:r>
              <a:rPr lang="ru-RU" dirty="0" smtClean="0"/>
              <a:t>локальном </a:t>
            </a:r>
            <a:r>
              <a:rPr lang="ru-RU" dirty="0"/>
              <a:t>компьютере, с помощью команд migrate и createsuperuser: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73234" y="5730415"/>
            <a:ext cx="54681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(myvenv)20:20 ~ $ python manage.py migrate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73234" y="6221997"/>
            <a:ext cx="63369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(mvenv)20:20 ~ $ python manage.py createsuperuser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531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Публикация нашего блога как веб-приложения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панель управления </a:t>
            </a:r>
            <a:r>
              <a:rPr lang="en-US" dirty="0" err="1"/>
              <a:t>PythonAnywhere</a:t>
            </a:r>
            <a:r>
              <a:rPr lang="en-US" dirty="0"/>
              <a:t> </a:t>
            </a:r>
            <a:r>
              <a:rPr lang="ru-RU" dirty="0" smtClean="0"/>
              <a:t>нажать </a:t>
            </a:r>
            <a:r>
              <a:rPr lang="ru-RU" dirty="0"/>
              <a:t>на лого в верхнем левом углу, затем </a:t>
            </a:r>
            <a:r>
              <a:rPr lang="ru-RU" dirty="0" smtClean="0"/>
              <a:t>переключится </a:t>
            </a:r>
            <a:r>
              <a:rPr lang="ru-RU" dirty="0"/>
              <a:t>на вкладку </a:t>
            </a:r>
            <a:r>
              <a:rPr lang="en-US" dirty="0"/>
              <a:t>Web </a:t>
            </a:r>
            <a:r>
              <a:rPr lang="ru-RU" dirty="0"/>
              <a:t>и </a:t>
            </a:r>
            <a:r>
              <a:rPr lang="ru-RU" dirty="0" smtClean="0"/>
              <a:t>нажать </a:t>
            </a:r>
            <a:r>
              <a:rPr lang="ru-RU" dirty="0"/>
              <a:t>кнопку </a:t>
            </a:r>
            <a:r>
              <a:rPr lang="en-US" dirty="0"/>
              <a:t>Add a new web app.</a:t>
            </a:r>
          </a:p>
          <a:p>
            <a:r>
              <a:rPr lang="ru-RU" dirty="0" smtClean="0"/>
              <a:t>После </a:t>
            </a:r>
            <a:r>
              <a:rPr lang="ru-RU" dirty="0"/>
              <a:t>подтверждения доменного </a:t>
            </a:r>
            <a:r>
              <a:rPr lang="ru-RU" dirty="0" smtClean="0"/>
              <a:t>имени, необходимо выбрать </a:t>
            </a:r>
            <a:r>
              <a:rPr lang="en-US" dirty="0" smtClean="0"/>
              <a:t>manual </a:t>
            </a:r>
            <a:r>
              <a:rPr lang="en-US" dirty="0"/>
              <a:t>configuration (NB </a:t>
            </a:r>
            <a:r>
              <a:rPr lang="ru-RU" dirty="0"/>
              <a:t>не «</a:t>
            </a:r>
            <a:r>
              <a:rPr lang="en-US" dirty="0"/>
              <a:t>Django»!) </a:t>
            </a:r>
            <a:r>
              <a:rPr lang="ru-RU" dirty="0"/>
              <a:t>в диалоговом окне. Затем </a:t>
            </a:r>
            <a:r>
              <a:rPr lang="ru-RU" dirty="0" smtClean="0"/>
              <a:t>указать </a:t>
            </a:r>
            <a:r>
              <a:rPr lang="en-US" dirty="0"/>
              <a:t>Python </a:t>
            </a:r>
            <a:r>
              <a:rPr lang="en-US" dirty="0" smtClean="0"/>
              <a:t>3.</a:t>
            </a:r>
            <a:r>
              <a:rPr lang="ru-RU" dirty="0" smtClean="0"/>
              <a:t>5</a:t>
            </a:r>
            <a:r>
              <a:rPr lang="en-US" dirty="0" smtClean="0"/>
              <a:t> </a:t>
            </a:r>
            <a:r>
              <a:rPr lang="ru-RU" dirty="0"/>
              <a:t>и </a:t>
            </a:r>
            <a:r>
              <a:rPr lang="ru-RU" dirty="0" smtClean="0"/>
              <a:t>завершить </a:t>
            </a:r>
            <a:r>
              <a:rPr lang="ru-RU" dirty="0"/>
              <a:t>работу мастера.</a:t>
            </a:r>
          </a:p>
        </p:txBody>
      </p:sp>
    </p:spTree>
    <p:extLst>
      <p:ext uri="{BB962C8B-B14F-4D97-AF65-F5344CB8AC3E}">
        <p14:creationId xmlns:p14="http://schemas.microsoft.com/office/powerpoint/2010/main" val="3328114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виртуального окружения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В секции "</a:t>
            </a:r>
            <a:r>
              <a:rPr lang="en-US" dirty="0" err="1"/>
              <a:t>Virtualenv</a:t>
            </a:r>
            <a:r>
              <a:rPr lang="en-US" dirty="0"/>
              <a:t>" </a:t>
            </a:r>
            <a:r>
              <a:rPr lang="ru-RU" dirty="0" smtClean="0"/>
              <a:t>кликнуть </a:t>
            </a:r>
            <a:r>
              <a:rPr lang="ru-RU" dirty="0"/>
              <a:t>по красному тексту "</a:t>
            </a:r>
            <a:r>
              <a:rPr lang="en-US" dirty="0"/>
              <a:t>Enter the path to a </a:t>
            </a:r>
            <a:r>
              <a:rPr lang="en-US" dirty="0" err="1"/>
              <a:t>virtualenv</a:t>
            </a:r>
            <a:r>
              <a:rPr lang="en-US" dirty="0"/>
              <a:t>" </a:t>
            </a:r>
            <a:r>
              <a:rPr lang="ru-RU" dirty="0"/>
              <a:t>и </a:t>
            </a:r>
            <a:r>
              <a:rPr lang="ru-RU" dirty="0" smtClean="0"/>
              <a:t>набрать путь к созданному виртуальному окружению </a:t>
            </a:r>
            <a:r>
              <a:rPr lang="ru-RU" dirty="0"/>
              <a:t>/</a:t>
            </a:r>
            <a:r>
              <a:rPr lang="en-US" dirty="0"/>
              <a:t>home/&lt;your-username</a:t>
            </a:r>
            <a:r>
              <a:rPr lang="en-US" dirty="0" smtClean="0"/>
              <a:t>&gt;/website/</a:t>
            </a:r>
            <a:r>
              <a:rPr lang="en-US" dirty="0" err="1" smtClean="0"/>
              <a:t>myvenv</a:t>
            </a:r>
            <a:r>
              <a:rPr lang="en-US" dirty="0"/>
              <a:t>/. </a:t>
            </a:r>
            <a:endParaRPr lang="en-US" dirty="0" smtClean="0"/>
          </a:p>
          <a:p>
            <a:r>
              <a:rPr lang="ru-RU" dirty="0" smtClean="0"/>
              <a:t>Нажать </a:t>
            </a:r>
            <a:r>
              <a:rPr lang="ru-RU" dirty="0"/>
              <a:t>на синий прямоугольник с галочкой, чтобы сохранить </a:t>
            </a:r>
            <a:r>
              <a:rPr lang="ru-RU" dirty="0" smtClean="0"/>
              <a:t>изменения.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1333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файла </a:t>
            </a:r>
            <a:r>
              <a:rPr lang="en-US" dirty="0"/>
              <a:t>WSGI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514" y="1245702"/>
            <a:ext cx="11525250" cy="5290388"/>
          </a:xfrm>
        </p:spPr>
        <p:txBody>
          <a:bodyPr/>
          <a:lstStyle/>
          <a:p>
            <a:r>
              <a:rPr lang="en-US" dirty="0"/>
              <a:t>Django </a:t>
            </a:r>
            <a:r>
              <a:rPr lang="ru-RU" dirty="0"/>
              <a:t>использует протокол </a:t>
            </a:r>
            <a:r>
              <a:rPr lang="en-US" dirty="0"/>
              <a:t>WSGI, </a:t>
            </a:r>
            <a:r>
              <a:rPr lang="ru-RU" dirty="0"/>
              <a:t>стандартный протокол для обслуживания веб-сайтов, используя </a:t>
            </a:r>
            <a:r>
              <a:rPr lang="en-US" dirty="0"/>
              <a:t>Python, </a:t>
            </a:r>
            <a:r>
              <a:rPr lang="ru-RU" dirty="0"/>
              <a:t>который поддерживается </a:t>
            </a:r>
            <a:r>
              <a:rPr lang="en-US" dirty="0" err="1"/>
              <a:t>PythonAnywhere</a:t>
            </a:r>
            <a:r>
              <a:rPr lang="en-US" dirty="0"/>
              <a:t>. </a:t>
            </a:r>
            <a:endParaRPr lang="ru-RU" dirty="0" smtClean="0"/>
          </a:p>
          <a:p>
            <a:r>
              <a:rPr lang="ru-RU" dirty="0" smtClean="0"/>
              <a:t>Используя </a:t>
            </a:r>
            <a:r>
              <a:rPr lang="ru-RU" dirty="0"/>
              <a:t>файл настроек </a:t>
            </a:r>
            <a:r>
              <a:rPr lang="en-US" dirty="0"/>
              <a:t>WSGI </a:t>
            </a:r>
            <a:r>
              <a:rPr lang="ru-RU" dirty="0"/>
              <a:t>мы позволим </a:t>
            </a:r>
            <a:r>
              <a:rPr lang="en-US" dirty="0" err="1"/>
              <a:t>PythonAnywhere</a:t>
            </a:r>
            <a:r>
              <a:rPr lang="en-US" dirty="0"/>
              <a:t> </a:t>
            </a:r>
            <a:r>
              <a:rPr lang="ru-RU" dirty="0"/>
              <a:t>распознать наш </a:t>
            </a:r>
            <a:r>
              <a:rPr lang="ru-RU" dirty="0" smtClean="0"/>
              <a:t>блог.</a:t>
            </a:r>
          </a:p>
          <a:p>
            <a:r>
              <a:rPr lang="ru-RU" dirty="0" smtClean="0"/>
              <a:t>Нужно кликнуть </a:t>
            </a:r>
            <a:r>
              <a:rPr lang="ru-RU" dirty="0"/>
              <a:t>по ссылке "WSGI configuration file" (в секции "Code" наверху страницы -- она будет выглядеть следующим образом: /var/www/&lt;your-username&gt;_pythonanywhere_com_wsgi.py</a:t>
            </a:r>
            <a:r>
              <a:rPr lang="ru-RU" dirty="0" smtClean="0"/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194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файла </a:t>
            </a:r>
            <a:r>
              <a:rPr lang="en-US" dirty="0"/>
              <a:t>WSGI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18170" y="1732110"/>
            <a:ext cx="11247119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 =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'/home/maxshaptala/website'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 in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sys.path: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sys.path.append(path)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os.environ[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'DJANGO_SETTINGS_MODULE'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'website.settings'</a:t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django.core.wsgi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get_wsgi_application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whitenoise.django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DjangoWhiteNoise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 = DjangoWhiteNoise(get_wsgi_application())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8170" y="1166119"/>
            <a:ext cx="8430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smtClean="0"/>
              <a:t>Далее нужно удалить </a:t>
            </a:r>
            <a:r>
              <a:rPr lang="ru-RU" sz="2800" dirty="0"/>
              <a:t>все содержимое и </a:t>
            </a:r>
            <a:r>
              <a:rPr lang="ru-RU" sz="2800" dirty="0" smtClean="0"/>
              <a:t>заменить на: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8772345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6889825850D44592AC5D2F43187AE4" ma:contentTypeVersion="5" ma:contentTypeDescription="Create a new document." ma:contentTypeScope="" ma:versionID="fde90edb5a63ba841bca516fd2abaf95">
  <xsd:schema xmlns:xsd="http://www.w3.org/2001/XMLSchema" xmlns:xs="http://www.w3.org/2001/XMLSchema" xmlns:p="http://schemas.microsoft.com/office/2006/metadata/properties" xmlns:ns1="http://schemas.microsoft.com/sharepoint/v3" xmlns:ns2="230e9df3-be65-4c73-a93b-d1236ebd677e" xmlns:ns3="27aa9422-7f1f-4c84-9cdf-302b1a67e513" targetNamespace="http://schemas.microsoft.com/office/2006/metadata/properties" ma:root="true" ma:fieldsID="5e7808ae941cc340dbe51a3031959734" ns1:_="" ns2:_="" ns3:_="">
    <xsd:import namespace="http://schemas.microsoft.com/sharepoint/v3"/>
    <xsd:import namespace="230e9df3-be65-4c73-a93b-d1236ebd677e"/>
    <xsd:import namespace="27aa9422-7f1f-4c84-9cdf-302b1a67e51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TaxKeywordTaxHTField" minOccurs="0"/>
                <xsd:element ref="ns2:TaxCatchAll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1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2" nillable="true" ma:displayName="Taxonomy Catch All Column" ma:hidden="true" ma:list="{c86a1576-3e7e-4087-ab3d-29105cf9744e}" ma:internalName="TaxCatchAll" ma:showField="CatchAllData" ma:web="27aa9422-7f1f-4c84-9cdf-302b1a67e51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a9422-7f1f-4c84-9cdf-302b1a67e5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30e9df3-be65-4c73-a93b-d1236ebd677e"/>
    <PublishingExpirationDate xmlns="http://schemas.microsoft.com/sharepoint/v3" xsi:nil="true"/>
    <PublishingStartDate xmlns="http://schemas.microsoft.com/sharepoint/v3" xsi:nil="true"/>
    <TaxKeywordTaxHTField xmlns="230e9df3-be65-4c73-a93b-d1236ebd677e">
      <Terms xmlns="http://schemas.microsoft.com/office/infopath/2007/PartnerControls"/>
    </TaxKeywordTaxHTFiel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53B29C-1CCD-4FE8-A1C4-023A0910DF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30e9df3-be65-4c73-a93b-d1236ebd677e"/>
    <ds:schemaRef ds:uri="27aa9422-7f1f-4c84-9cdf-302b1a67e5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25FDD9-4C58-4084-9F89-0E6ADD6FFF55}">
  <ds:schemaRefs>
    <ds:schemaRef ds:uri="230e9df3-be65-4c73-a93b-d1236ebd677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27aa9422-7f1f-4c84-9cdf-302b1a67e513"/>
    <ds:schemaRef ds:uri="http://schemas.microsoft.com/sharepoint/v3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5929</TotalTime>
  <Words>378</Words>
  <Application>Microsoft Office PowerPoint</Application>
  <PresentationFormat>Widescreen</PresentationFormat>
  <Paragraphs>41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Unicode MS</vt:lpstr>
      <vt:lpstr>Calibri</vt:lpstr>
      <vt:lpstr>Courier New</vt:lpstr>
      <vt:lpstr>Segoe UI</vt:lpstr>
      <vt:lpstr>Segoe UI Light</vt:lpstr>
      <vt:lpstr>1_Office Theme</vt:lpstr>
      <vt:lpstr>PowerPoint Presentation</vt:lpstr>
      <vt:lpstr>Загружаем код на PythonAnywhere</vt:lpstr>
      <vt:lpstr>Создаём виртуальное окружение на PythonAnywhere</vt:lpstr>
      <vt:lpstr>Сбор статических файлов.</vt:lpstr>
      <vt:lpstr>Создаем базу данных на PythonAnywhere</vt:lpstr>
      <vt:lpstr>Публикация нашего блога как веб-приложения</vt:lpstr>
      <vt:lpstr>Настройка виртуального окружения</vt:lpstr>
      <vt:lpstr>Настройка файла WSGI</vt:lpstr>
      <vt:lpstr>Настройка файла WSGI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max</cp:lastModifiedBy>
  <cp:revision>309</cp:revision>
  <dcterms:created xsi:type="dcterms:W3CDTF">2013-02-15T23:12:42Z</dcterms:created>
  <dcterms:modified xsi:type="dcterms:W3CDTF">2016-11-27T00:06:49Z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0x010100496889825850D44592AC5D2F43187AE4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