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7" r:id="rId4"/>
    <p:sldId id="278" r:id="rId5"/>
    <p:sldId id="289" r:id="rId6"/>
    <p:sldId id="257" r:id="rId7"/>
    <p:sldId id="258" r:id="rId8"/>
    <p:sldId id="259" r:id="rId9"/>
    <p:sldId id="276" r:id="rId10"/>
    <p:sldId id="279" r:id="rId11"/>
    <p:sldId id="283" r:id="rId12"/>
    <p:sldId id="281" r:id="rId13"/>
    <p:sldId id="280" r:id="rId14"/>
    <p:sldId id="282" r:id="rId15"/>
    <p:sldId id="261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https://www.shuup.com/en/blog/25-of-the-most-popular-python-and-django-websites/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http://www.ilnurgi1.ru/docs/django/cli.html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Django — веб-фреймвок для перфекционистов с</a:t>
            </a:r>
          </a:p>
          <a:p>
            <a:r>
              <a:rPr lang="ru-RU" dirty="0"/>
              <a:t>дедлайнами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84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cd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</a:t>
            </a:r>
            <a:r>
              <a:rPr lang="en-US" sz="2595" dirty="0" err="1" smtClean="0">
                <a:solidFill>
                  <a:srgbClr val="008000"/>
                </a:solidFill>
              </a:rPr>
              <a:t>startapp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err="1" smtClean="0">
                <a:solidFill>
                  <a:srgbClr val="00B0F0"/>
                </a:solidFill>
              </a:rPr>
              <a:t>helloweb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43333" r="64359" b="22821"/>
          <a:stretch/>
        </p:blipFill>
        <p:spPr>
          <a:xfrm>
            <a:off x="3314699" y="3174406"/>
            <a:ext cx="2567354" cy="3683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9677" y="3393830"/>
            <a:ext cx="1995853" cy="19518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565280" y="5345723"/>
            <a:ext cx="2000250" cy="1450731"/>
          </a:xfrm>
          <a:prstGeom prst="rect">
            <a:avLst/>
          </a:prstGeom>
          <a:solidFill>
            <a:srgbClr val="000000">
              <a:alpha val="2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Структура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приложения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3" y="174967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admin.py</a:t>
            </a:r>
            <a:r>
              <a:rPr lang="ru-RU" dirty="0"/>
              <a:t> - настройка админки</a:t>
            </a:r>
          </a:p>
          <a:p>
            <a:pPr>
              <a:lnSpc>
                <a:spcPct val="110000"/>
              </a:lnSpc>
            </a:pPr>
            <a:r>
              <a:rPr lang="ru-RU" b="1" dirty="0" smtClean="0"/>
              <a:t>app</a:t>
            </a:r>
            <a:r>
              <a:rPr lang="en-US" b="1" dirty="0" smtClean="0"/>
              <a:t>s</a:t>
            </a:r>
            <a:r>
              <a:rPr lang="ru-RU" b="1" dirty="0" smtClean="0"/>
              <a:t>.py </a:t>
            </a:r>
            <a:r>
              <a:rPr lang="ru-RU" dirty="0"/>
              <a:t>- настройка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/>
              <a:t>models.py</a:t>
            </a:r>
            <a:r>
              <a:rPr lang="en-US" dirty="0"/>
              <a:t> - </a:t>
            </a:r>
            <a:r>
              <a:rPr lang="ru-RU" dirty="0"/>
              <a:t>модели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tests.py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тесты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urls.py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маршруты, роутинг урлов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views.py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представления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migrations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пакет с миграциями </a:t>
            </a:r>
            <a:r>
              <a:rPr lang="ru-RU" dirty="0" smtClean="0"/>
              <a:t>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3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Миграция 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Миграция 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migrate</a:t>
            </a: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8" y="2706040"/>
            <a:ext cx="7662497" cy="39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Запуск </a:t>
            </a:r>
            <a:r>
              <a:rPr lang="ru-RU" dirty="0" smtClean="0">
                <a:solidFill>
                  <a:srgbClr val="984807"/>
                </a:solidFill>
              </a:rPr>
              <a:t>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&gt; python manage.py </a:t>
            </a:r>
            <a:r>
              <a:rPr lang="en-US" sz="2400" dirty="0" err="1" smtClean="0">
                <a:solidFill>
                  <a:srgbClr val="008000"/>
                </a:solidFill>
              </a:rPr>
              <a:t>runserver</a:t>
            </a:r>
            <a:r>
              <a:rPr lang="en-US" sz="2400" dirty="0" smtClean="0">
                <a:solidFill>
                  <a:srgbClr val="008000"/>
                </a:solidFill>
              </a:rPr>
              <a:t> 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 - python  manage.py runser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2760651"/>
            <a:ext cx="7860323" cy="40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Тестирование 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браузера по адресу: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http://localhost:8000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7" name="Picture 6" descr="Welcome to Django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/>
          <a:stretch/>
        </p:blipFill>
        <p:spPr>
          <a:xfrm>
            <a:off x="615462" y="2567354"/>
            <a:ext cx="80713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4" y="1417638"/>
            <a:ext cx="7051431" cy="5278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Настройки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website/settings.py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setting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0" t="7741" r="25480" b="59187"/>
          <a:stretch/>
        </p:blipFill>
        <p:spPr>
          <a:xfrm>
            <a:off x="814688" y="2960931"/>
            <a:ext cx="7872112" cy="2919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3100" y="5249008"/>
            <a:ext cx="1169377" cy="263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6" name="Picture 5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199" r="50289" b="63821"/>
          <a:stretch/>
        </p:blipFill>
        <p:spPr>
          <a:xfrm>
            <a:off x="1346322" y="2690005"/>
            <a:ext cx="6574370" cy="3438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056" y="4343401"/>
            <a:ext cx="3776375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45320" y="5518251"/>
            <a:ext cx="3681858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Представления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website/helloweb/views.py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helloweb\view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428" r="46057" b="71110"/>
          <a:stretch/>
        </p:blipFill>
        <p:spPr>
          <a:xfrm>
            <a:off x="1128638" y="2893968"/>
            <a:ext cx="6886724" cy="2333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533" y="3519231"/>
            <a:ext cx="473473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815533" y="4309239"/>
            <a:ext cx="5992036" cy="684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727" r="44135" b="58321"/>
          <a:stretch/>
        </p:blipFill>
        <p:spPr>
          <a:xfrm>
            <a:off x="975946" y="2769577"/>
            <a:ext cx="6948254" cy="3538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2950" y="5462180"/>
            <a:ext cx="5396357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7322" y="3319318"/>
            <a:ext cx="132101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(</a:t>
            </a:r>
            <a:r>
              <a:rPr lang="ru-RU" dirty="0"/>
              <a:t>Джанго, ['</a:t>
            </a:r>
            <a:r>
              <a:rPr lang="en-US" dirty="0" err="1"/>
              <a:t>dʒæŋɡoʊ</a:t>
            </a:r>
            <a:r>
              <a:rPr lang="en-US" dirty="0"/>
              <a:t>]) — </a:t>
            </a:r>
            <a:r>
              <a:rPr lang="ru-RU" dirty="0"/>
              <a:t>свободный фреймворк для веб-приложений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языке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Проект </a:t>
            </a:r>
            <a:r>
              <a:rPr lang="ru-RU" dirty="0"/>
              <a:t>поддерживается организацией </a:t>
            </a:r>
            <a:r>
              <a:rPr lang="en-US" dirty="0"/>
              <a:t>Django Software Foundation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Актуальная версия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smtClean="0"/>
              <a:t>1.11 </a:t>
            </a:r>
            <a:endParaRPr lang="en-US" dirty="0" smtClean="0"/>
          </a:p>
          <a:p>
            <a:r>
              <a:rPr lang="ru-RU" dirty="0" smtClean="0"/>
              <a:t>Проект был опубликован в 2005 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5" name="Picture 4" descr="website - [C:\Users\max\Desktop\website] - ...\helloweb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780" r="50961" b="70406"/>
          <a:stretch/>
        </p:blipFill>
        <p:spPr>
          <a:xfrm>
            <a:off x="1573822" y="3092816"/>
            <a:ext cx="6945429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принципов фреймворка —DRY (англ. Don't repeat yourself,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Повторяйся!)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3183914"/>
            <a:ext cx="5698148" cy="3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Где используется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r>
              <a:rPr lang="ru-RU" dirty="0" smtClean="0">
                <a:solidFill>
                  <a:srgbClr val="984807"/>
                </a:solidFill>
              </a:rPr>
              <a:t>?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55" y="1790620"/>
            <a:ext cx="3810348" cy="134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1" y="3661012"/>
            <a:ext cx="1346323" cy="1346323"/>
          </a:xfrm>
          <a:prstGeom prst="rect">
            <a:avLst/>
          </a:prstGeom>
        </p:spPr>
      </p:pic>
      <p:pic>
        <p:nvPicPr>
          <p:cNvPr id="1026" name="Picture 2" descr="&amp;Kcy;&amp;acy;&amp;rcy;&amp;tcy;&amp;icy;&amp;ncy;&amp;kcy;&amp;icy; &amp;pcy;&amp;ocy; &amp;zcy;&amp;acy;&amp;pcy;&amp;rcy;&amp;ocy;&amp;scy;&amp;ucy; Mozilla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1" y="3509926"/>
            <a:ext cx="1675179" cy="16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29" y="3417370"/>
            <a:ext cx="2790440" cy="186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826" y="5520314"/>
            <a:ext cx="425767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070" y="1790620"/>
            <a:ext cx="4478936" cy="1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Первоначальная разработка </a:t>
            </a:r>
            <a:r>
              <a:rPr lang="ru-RU" dirty="0" err="1"/>
              <a:t>Django</a:t>
            </a:r>
            <a:r>
              <a:rPr lang="ru-RU" dirty="0"/>
              <a:t>, как средства для работы новостных ресурсов, достаточно сильно отразилась на его архитектуре: он предоставляет ряд средств, которые помогают в быстрой разработке веб-сайтов информационного характера. </a:t>
            </a:r>
          </a:p>
        </p:txBody>
      </p:sp>
    </p:spTree>
    <p:extLst>
      <p:ext uri="{BB962C8B-B14F-4D97-AF65-F5344CB8AC3E}">
        <p14:creationId xmlns:p14="http://schemas.microsoft.com/office/powerpoint/2010/main" val="349637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Установка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окне консоли: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pip install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endParaRPr lang="en-US" sz="2595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" y="2743200"/>
            <a:ext cx="7658679" cy="399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r>
              <a:rPr lang="en-US" sz="2595" dirty="0" smtClean="0">
                <a:solidFill>
                  <a:srgbClr val="008000"/>
                </a:solidFill>
              </a:rPr>
              <a:t>-admin </a:t>
            </a:r>
            <a:r>
              <a:rPr lang="en-US" sz="2595" dirty="0" err="1" smtClean="0">
                <a:solidFill>
                  <a:srgbClr val="008000"/>
                </a:solidFill>
              </a:rPr>
              <a:t>startproject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53343" r="67436" b="32718"/>
          <a:stretch/>
        </p:blipFill>
        <p:spPr>
          <a:xfrm>
            <a:off x="2935428" y="3432963"/>
            <a:ext cx="3273144" cy="22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310</Words>
  <Application>Microsoft Office PowerPoint</Application>
  <PresentationFormat>Экран (4:3)</PresentationFormat>
  <Paragraphs>89</Paragraphs>
  <Slides>20</Slides>
  <Notes>12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Введение в django</vt:lpstr>
      <vt:lpstr>django</vt:lpstr>
      <vt:lpstr>django</vt:lpstr>
      <vt:lpstr>Где используется django?</vt:lpstr>
      <vt:lpstr>Особенности</vt:lpstr>
      <vt:lpstr>Преимущества</vt:lpstr>
      <vt:lpstr>Структура проекта django</vt:lpstr>
      <vt:lpstr>Установка django</vt:lpstr>
      <vt:lpstr>Создание проекта</vt:lpstr>
      <vt:lpstr>Создание приложения</vt:lpstr>
      <vt:lpstr>Структура django приложения</vt:lpstr>
      <vt:lpstr>Миграция БД</vt:lpstr>
      <vt:lpstr>Запуск сервера</vt:lpstr>
      <vt:lpstr>Тестирование сервера</vt:lpstr>
      <vt:lpstr>MVT</vt:lpstr>
      <vt:lpstr>Настройки проекта</vt:lpstr>
      <vt:lpstr>Маршрутизация</vt:lpstr>
      <vt:lpstr>Представления</vt:lpstr>
      <vt:lpstr>Маршрутизация приложения</vt:lpstr>
      <vt:lpstr>Маршрутизация приложения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Максим Шаптала</cp:lastModifiedBy>
  <cp:revision>143</cp:revision>
  <dcterms:created xsi:type="dcterms:W3CDTF">2011-05-06T12:09:52Z</dcterms:created>
  <dcterms:modified xsi:type="dcterms:W3CDTF">2017-04-30T15:50:10Z</dcterms:modified>
</cp:coreProperties>
</file>