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364370-F1C8-48B3-BBD1-4A4EC4A421F5}">
  <a:tblStyle styleId="{E1364370-F1C8-48B3-BBD1-4A4EC4A421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/>
            </a:lvl1pPr>
            <a:lvl2pPr marL="457200" marR="0" lvl="1" indent="0" algn="l" rtl="0">
              <a:spcBef>
                <a:spcPts val="0"/>
              </a:spcBef>
              <a:buChar char="○"/>
              <a:defRPr/>
            </a:lvl2pPr>
            <a:lvl3pPr marL="914400" marR="0" lvl="2" indent="0" algn="l" rtl="0">
              <a:spcBef>
                <a:spcPts val="0"/>
              </a:spcBef>
              <a:buChar char="■"/>
              <a:defRPr/>
            </a:lvl3pPr>
            <a:lvl4pPr marL="1371600" marR="0" lvl="3" indent="0" algn="l" rtl="0">
              <a:spcBef>
                <a:spcPts val="0"/>
              </a:spcBef>
              <a:buChar char="●"/>
              <a:defRPr/>
            </a:lvl4pPr>
            <a:lvl5pPr marL="1828800" marR="0" lvl="4" indent="0" algn="l" rtl="0">
              <a:spcBef>
                <a:spcPts val="0"/>
              </a:spcBef>
              <a:buChar char="○"/>
              <a:defRPr/>
            </a:lvl5pPr>
            <a:lvl6pPr marL="2286000" marR="0" lvl="5" indent="0" algn="l" rtl="0">
              <a:spcBef>
                <a:spcPts val="0"/>
              </a:spcBef>
              <a:buChar char="■"/>
              <a:defRPr/>
            </a:lvl6pPr>
            <a:lvl7pPr marL="2743200" marR="0" lvl="6" indent="0" algn="l" rtl="0">
              <a:spcBef>
                <a:spcPts val="0"/>
              </a:spcBef>
              <a:buChar char="●"/>
              <a:defRPr/>
            </a:lvl7pPr>
            <a:lvl8pPr marL="3200400" marR="0" lvl="7" indent="0" algn="l" rtl="0">
              <a:spcBef>
                <a:spcPts val="0"/>
              </a:spcBef>
              <a:buChar char="○"/>
              <a:defRPr/>
            </a:lvl8pPr>
            <a:lvl9pPr marL="3657600" marR="0" lvl="8" indent="0" algn="l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1882_01/appdev.112/e25519/composites.htm" TargetMode="External"/><Relationship Id="rId7" Type="http://schemas.openxmlformats.org/officeDocument/2006/relationships/hyperlink" Target="https://docs.oracle.com/cd/E11882_01/appdev.112/e40758/d_sessio.ht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cd/E11882_01/appdev.112/e25519/tuning.htm" TargetMode="External"/><Relationship Id="rId5" Type="http://schemas.openxmlformats.org/officeDocument/2006/relationships/hyperlink" Target="http://docs.oracle.com/cd/E11882_01/appdev.112/e25519/tuning.htm" TargetMode="External"/><Relationship Id="rId4" Type="http://schemas.openxmlformats.org/officeDocument/2006/relationships/hyperlink" Target="https://docs.oracle.com/cd/E11882_01/appdev.112/e25519/collection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950" b="1" i="0" u="none" strike="noStrike" cap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Коллекции</a:t>
            </a:r>
            <a:endParaRPr lang="en-US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Сравнение коллекций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 значением NULL сравниваем с помощью операций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null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null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Две коллекции nested table можно сравнить, если они одного типа и не содержат записей типа record. Они равны, если имеют одинаковые наборы элементов (не зависимо от порядка хранения элементов внутри коллекции)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операторы: 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SUBMULTISET OF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OF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SET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EMPTY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83568" y="86915"/>
            <a:ext cx="7848871" cy="67710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nested_typ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nt1 nested_typ := nested_typ(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nt2 nested_typ := nested_typ(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nt3 nested_typ := nested_typ(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nt4 nested_typ := nested_typ();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nt1 = nt2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'nt1 = nt2'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(nt2, nt3, nt4))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'nt1 IN (nt2,nt3,nt4)'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SUBMULTISET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'nt1 SUBMULTISET OF nt3'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MEMBER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‘3 MEMBER OF nt3'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(nt3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'nt3 IS NOT A SET'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(nt4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'nt4 IS EMPTY'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300192" y="4005064"/>
            <a:ext cx="2532745" cy="17543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nt1 = nt2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nt1 IN (nt2,nt3,nt4)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nt1 SUBMULTISET OF nt3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MEMBER OF nt3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nt3 IS NOT A SET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nt4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Методы коллекций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179511" y="8367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{E1364370-F1C8-48B3-BBD1-4A4EC4A421F5}</a:tableStyleId>
              </a:tblPr>
              <a:tblGrid>
                <a:gridCol w="9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Метод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Тип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Описание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DELETE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Procedure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Удаляет элементы из коллекции (не работает с varray)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TRIM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Procedure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Удаляет элементы с конца varray или nested table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EXTEND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Procedure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Добавляет элементы в конец varray или nested table.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EXISTS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TRUE, если элемент присутствует в varray или nested table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FIRST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первый индекс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LAST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последний индекс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COUNT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количество элементов в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LIMIT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максимальное количество элементов, которые может хранить коллекция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PRIOR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индекс предыдущего элемента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NEXT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индекс следующего элемента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0" y="5805264"/>
            <a:ext cx="531837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вызова методов: 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collection_name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Удаляет второй элемент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2222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Восстанавливает 2-й элемент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Удаляет элементы со 2-го по 4-й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3333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Восстанавливает 3-й элемент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Удаляет все элементы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99591" y="4149080"/>
            <a:ext cx="7524327" cy="23519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7472" marR="0" lvl="0" indent="-347472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beginning: 11 22 33 44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delete(2): 11 33 44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nt(2) := 2222: 11 2222 33 44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delete(2, 4): 11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nt(3) := 3333: 11 3333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delete: : empty set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Trim	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nt.TRIM;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Trim last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fourth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nt.TRIM(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Trim last two elements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835696" y="4005064"/>
            <a:ext cx="4536504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beginning: 11 22 33 44 55 66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TRIM: 11 22 33 44 55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DELETE(4): 11 22 33 55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TRIM(2): 11 22 33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nt.EXTEND(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Append two copies of first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fifth element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nt.EXTEND;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Append one null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619671" y="4005064"/>
            <a:ext cx="5040559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beginning: 11 22 33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EXTEND(2,1): 11 22 33 11 11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DELETE(5): 11 22 33 11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EXTEND: 11 22 33 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NumList := NumList(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second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n.EXISTS(i)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'n(‘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||i||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=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n(i));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'n(‘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||i||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does not exist'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и Last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aa_type_str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 aa_type_str;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'K'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'Before deletions:'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'FIRST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aa_str.FIRST);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'LAST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aa_str.LAST);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aa_str.DELETE(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aa_str.DELETE(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deletions:'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'FIRST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aa_str.FIRST);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'LAST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aa_str.LAST);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499992" y="1268759"/>
            <a:ext cx="4320480" cy="17543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Before deletions: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FIRST = 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LAST = Z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deletions: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FIRST = 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LAST =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	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NumList := NumList(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'n.COUNT =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n.COUNT ||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'n.LAST =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n.LAST);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n.EXTEND(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'n.COUNT =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n.COUNT ||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'n.LAST =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n.LAST);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n.TRIM(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'n.COUNT =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n.COUNT ||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'n.LAST =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n.LAST);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907703" y="3645023"/>
            <a:ext cx="4032448" cy="923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 = 4, n.LAST = 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 = 7, n.LAST = 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 = 2, n.LAST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aa_type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 aa_type; </a:t>
            </a:r>
            <a:r>
              <a:rPr lang="en-US" sz="13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associative array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va_type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va va_type := va_type(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3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varray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3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nested table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'aa.COUNT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aa.count);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'aa.LIMIT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aa.limit);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'va.COUNT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va.count);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'va.LIMIT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va.limit);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'nt.COUNT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nt.count);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'nt.LIMIT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nt.limit);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300192" y="2636911"/>
            <a:ext cx="2088232" cy="17543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aa.COUNT = 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aa.LIMIT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va.COUNT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va.LIMIT = 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nt.COUNT 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nt.LIMIT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 и Next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Позволяют перемещаться по коллекции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Возвращают индекс предыдущего/следующего элемента (или null, если элемента нет)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63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'nt(4) was deleted.'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'nt.PRIOR('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 ||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print(nt.PRIOR(i));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'nt.NEXT('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 ||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print(nt.NEXT(i));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903639" y="1628800"/>
            <a:ext cx="3240359" cy="45243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nt(4) was deleted.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nt.PRIOR(1)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nt.NEXT(1) 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nt.PRIOR(2) 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nt.NEXT(2)  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nt.PRIOR(3)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nt.NEXT(3)  =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nt.PRIOR(4) 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nt.NEXT(4)  =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nt.PRIOR(5) 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nt.NEXT(5)  =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nt.PRIOR(6) =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nt.NEXT(6) 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nt.PRIOR(7) =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nt.NEXT(7)  =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0" y="692695"/>
            <a:ext cx="9144000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коллекций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Varray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table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Operations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 коллекций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Collect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Forall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	     Черный Евгений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Bulk collect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0" y="620687"/>
            <a:ext cx="9144000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результаты sql-оператора в PL/SQL пачками, а не по одному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BULK COLLECT INTO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BULK COLLECT INTO [LIMIT]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RETURNING BULK COLLECT INTO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работает с ассоциативными массивами (кроме тех, что индексированы pls_integer)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51519" y="548679"/>
            <a:ext cx="8712967" cy="61247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NumTab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employees.employee_id%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NameTab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employees.last_name%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employee_id,last_name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salary &gt;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enums NumTab;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names NameTab;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last_name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enums, names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enums, names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names.COUNT =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do_something();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emp_temp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department_id =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RETURNING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last_name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enums, names;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Forall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посылает DML операторы из PL/SQL в SQL пачками, а не по одному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содержать только один DML оператор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разряженных коллекций используется форма: 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FORALL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INDICES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cust_tab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разряженными коллекциями (или с частью коллекции) удобно работать с помощью индекс-коллекций (of pls_integer). Пример использования: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FORALL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rejected_order_tab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SQL%BULK_ROWCOUNT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SQL%ROWCOUNT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0" y="1412775"/>
            <a:ext cx="9144000" cy="3539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depts NumList := NumList(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enum_t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employees.employee_id%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e_ids enum_t;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dept_t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employees.department_id%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d_ids dept_t;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FORALL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depts.FIRST .. depts.LAST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emp_temp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department_id = depts(j)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RETURNING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department_id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e_ids, d_ids;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Exceptions in forall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при возникновении исключения в любом из dml-операторов в цикле, транзакция полностью откатывается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если описать обработчик ошибок, в нем можно зафиксировать успешно выполнившиеся операторы dml (это те операторы, которые выполнились до возникновения исключения).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FORALL j IN collection.FIRST.. collection.LAST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EXCEPTIONS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Генерит ORA-24381 в конце, если в цикле возникали исключения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SQL%BULK_EXCEPTIONS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.Count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.ERROR_INDEX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.ERROR_CODE  -&gt; SQLERRM(-(SQL%BULK_EXCEPTIONS(i).ERROR_CODE))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Collection exceptions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COLLECTION_IS_NULL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NO_DATA_FOUND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SUBSCRIPT_BEYOND_COUNT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SUBSCRIPT_OUTSIDE_LIMIT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VALUE_ERROR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79511" y="1340767"/>
            <a:ext cx="7560839" cy="36933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 NumList;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COLLECTION_IS_NULL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 := NumList(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VALUE_ERROR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SUBSCRIPT_BEYOND_COUNT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--raises SUBSCRIPT_OUTSIDE_LIMIT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nums.Delete(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nums(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NO_DATA_FOUND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DBMS_SESSION.FREE_UNUSED_USER_MEMORY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 DBMS_SESSION.FREE_UNUSED_USER_MEMORY возвращает неиспользуемую более память системе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документации Oracle процедуру советуют использовать «редко и благоразумно». 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подключения в режиме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Server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этой процедуры возвращает неиспользуемую PGA память операционной системе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подключения в режиме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Server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вызов этой процедуры возвращает неиспользуемую память в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Pool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каких случаях нужно освобождать память: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Большие сортировки, когда используется вся область sort_area_size 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Компиляция больших PL/SQL пакетов, процедур или функций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больших объемов данных в индексных таблицах PL/SQL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0808" y="744196"/>
            <a:ext cx="9144000" cy="569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foobar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number_idx_tbl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indexed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binary_integer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store1_table  number_idx_tbl;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PL/SQL indexed 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store2_table  number_idx_tbl;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PL/SQL indexed 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store3_table  number_idx_tbl;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PL/SQL indexed 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end of foobar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empty_table   number_idx_tbl;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uninitialized ("empty") version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..1000000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store1_table(i) := i;     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load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store1_table := empty_table;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"truncate" the indexed 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dbms_session.free_unused_user_memory;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give memory back to system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store1_table(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index tables still declared;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store2_table(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but truncated.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коллекций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Varray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table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Operations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 коллекций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Collect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Forall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PL/SQL Collections and Records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Collection Variable Declaration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Bulk Collect Clause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Forall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FREE_UNUSED_USER_MEMORY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collection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56791"/>
            <a:ext cx="8536897" cy="459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699791" y="260647"/>
            <a:ext cx="333136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Коллекции в Oracle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коллекции</a:t>
            </a:r>
          </a:p>
          <a:p>
            <a:pPr marL="857250" marR="0" lvl="1" indent="-463550" algn="l" rtl="0">
              <a:spcBef>
                <a:spcPts val="32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Определить тип(type) коллекции</a:t>
            </a:r>
          </a:p>
          <a:p>
            <a:pPr marL="857250" marR="0" lvl="1" indent="-463550" algn="l" rtl="0">
              <a:spcBef>
                <a:spcPts val="32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Создать переменную этого типа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Обращение к элементу коллекции: variable_name(index)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 принимать значение NULL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Возможны многомерные коллекции (коллекции коллекций)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Типы коллекций	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-1" y="14127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{E1364370-F1C8-48B3-BBD1-4A4EC4A421F5}</a:tableStyleId>
              </a:tblPr>
              <a:tblGrid>
                <a:gridCol w="241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12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Тип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коллекции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Кол-во элементов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Тип   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индекса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Плотная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или разреженная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Без инициализации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Где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объявляется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Использование в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SQL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Ассоциативный массив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(index by table)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Не задано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String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PLS_INTEGER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Dense and Sparse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Empty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PL/SQL block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Package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Varray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(variable-size array)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Задано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INTEGER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Always  dense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Null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PL/SQL block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Package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Schema level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Schema level defined only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Nested table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Не задано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INTEGER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Starts dense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Can become sparse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Null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PL/SQL block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Package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Schema level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/>
                        <a:t>Schema level defined only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id="122" name="Shape 122" descr="0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3" y="2852935"/>
            <a:ext cx="6491796" cy="167827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Набор пар ключ-значение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хранятся в отсортированном по ключу порядке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поддерживает DML-операции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объявлении как константа должен быть сразу инициализирован функцией (пример)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Порядок элементов в ассоциативном массиве с строковым индексом зависит от параметров NLS_SORT и NLS_COMP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объявить тип на уровне схемы, но можно в пакете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имеет конструктора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Используются для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помещения в память небольших таблиц-справочников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передачи в качестве параметра коллекции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id="131" name="Shape 131" descr="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1628800"/>
            <a:ext cx="6810374" cy="239077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2" name="Shape 132"/>
          <p:cNvSpPr txBox="1"/>
          <p:nvPr/>
        </p:nvSpPr>
        <p:spPr>
          <a:xfrm>
            <a:off x="971600" y="620687"/>
            <a:ext cx="7200799" cy="59093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AUTHID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DEFINER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My_AA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Init_My_AA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My_AA;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Init_My_AA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My_AA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 My_AA;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Ret(-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'-ten'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'zero'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'one'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'two'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'three'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'four'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'nine'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Ret;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Init_My_AA;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My_Types;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971600" y="1484783"/>
            <a:ext cx="7200799" cy="39703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v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My_Types.My_AA := My_Types.Init_My_AA();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Idx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v.FIRST();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Idx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DBMS_OUTPUT.PUT_LINE(TO_CHAR(Idx,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'999'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LPAD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(v(Idx),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Idx := v.NEXT(Idx);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"/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"/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"/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"/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"/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"/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"/>
                                        <p:tgtEl>
                                          <p:spTgt spid="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"/>
                                        <p:tgtEl>
                                          <p:spTgt spid="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Varray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задается при создании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Индексируется с 1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Инициализируется конструктором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collection_type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[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[,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]... ] 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Используется, если: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Знаем максимально возможное количество элементов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 к элементам последовательный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id="142" name="Shape 142" descr="varray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1" y="3717032"/>
            <a:ext cx="42195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descr="2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19" y="2708919"/>
            <a:ext cx="8640960" cy="107501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4" name="Shape 144"/>
          <p:cNvSpPr txBox="1"/>
          <p:nvPr/>
        </p:nvSpPr>
        <p:spPr>
          <a:xfrm>
            <a:off x="0" y="1484783"/>
            <a:ext cx="9144000" cy="42473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Foursome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VARRAY type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varray variable initialized with constructor: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 Foursome := Foursome(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'Mary'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'Alberto'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'Juanita'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'Pierre'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Change values of two elements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'Yvonne'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Invoke constructor to assign new values to varray variable: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 := Foursome(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'Arun'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'Amitha'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'Allan'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'Mae'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660232" y="1196751"/>
            <a:ext cx="2304256" cy="5078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2001 Team: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1.John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2.Mary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3.Alberto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4.Juanita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2005 Team: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1.John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2.Mary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3.Pierre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4.Yvonne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2009 Team: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1.Arun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2.Amitha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3.Allan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4.Mae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table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коллекции изменяется динамически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быть в разряженном состоянии, как показано на картинке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Инициализируется конструктором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collection_type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[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[,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]... ] 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содержит только одно скалярное значение, то имя колонки – Column_Value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id="154" name="Shape 154" descr="diff_v_n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16832"/>
            <a:ext cx="4476749" cy="14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3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9632" y="2780927"/>
            <a:ext cx="6503602" cy="86714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6" name="Shape 156"/>
          <p:cNvSpPr txBox="1"/>
          <p:nvPr/>
        </p:nvSpPr>
        <p:spPr>
          <a:xfrm>
            <a:off x="4283967" y="5661248"/>
            <a:ext cx="4464496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column_value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(nested_table)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Operations with Nested Tables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nested_typ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nt1 nested_typ := nested_typ(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nt2 nested_typ := nested_typ(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nt3 nested_typ := nested_typ(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nt4 nested_typ := nested_typ(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nested_typ;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nt1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nt4;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nt1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nt1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nt2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nt2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(nt3);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nt3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nt2;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nt3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nt2;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899591" y="3501007"/>
            <a:ext cx="6336703" cy="23083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nt1 MULTISET UNION nt4: 1 2 3 1 2 4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nt1 MULTISET UNION nt3: 1 2 3 2 3 1 3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nt1 MULTISET UNION DISTINCT nt3: 1 2 3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nt2 MULTISET INTERSECT nt3: 3 2 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nt2 MULTISET INTERSECT DISTINCT nt3: 3 2 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SET(nt3): 2 3 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nt3 MULTISET EXCEPT nt2: 3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nt3 MULTISET EXCEPT DISTINCT nt2: empty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2794</Words>
  <Application>Microsoft Office PowerPoint</Application>
  <PresentationFormat>On-screen Show (4:3)</PresentationFormat>
  <Paragraphs>661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Noto Symbol</vt:lpstr>
      <vt:lpstr>Тема Office</vt:lpstr>
      <vt:lpstr>Коллекции</vt:lpstr>
      <vt:lpstr>Содержание</vt:lpstr>
      <vt:lpstr>PowerPoint Presentation</vt:lpstr>
      <vt:lpstr>Коллекции в Oracle </vt:lpstr>
      <vt:lpstr>Типы коллекций </vt:lpstr>
      <vt:lpstr>Ассоциативный массив (index by table)</vt:lpstr>
      <vt:lpstr>Varray</vt:lpstr>
      <vt:lpstr>Nested table</vt:lpstr>
      <vt:lpstr>Set Operations with Nested Tables</vt:lpstr>
      <vt:lpstr>Сравнение коллекций</vt:lpstr>
      <vt:lpstr>Методы коллекций</vt:lpstr>
      <vt:lpstr>Delete</vt:lpstr>
      <vt:lpstr>Trim </vt:lpstr>
      <vt:lpstr>Extend</vt:lpstr>
      <vt:lpstr>Exists</vt:lpstr>
      <vt:lpstr>First и Last</vt:lpstr>
      <vt:lpstr>Count </vt:lpstr>
      <vt:lpstr>Limit</vt:lpstr>
      <vt:lpstr>Prior и Next</vt:lpstr>
      <vt:lpstr>Bulk collect</vt:lpstr>
      <vt:lpstr>Forall</vt:lpstr>
      <vt:lpstr>Exceptions in forall</vt:lpstr>
      <vt:lpstr>Collection exceptions</vt:lpstr>
      <vt:lpstr>DBMS_SESSION.FREE_UNUSED_USER_MEMORY</vt:lpstr>
      <vt:lpstr>Summarizing</vt:lpstr>
      <vt:lpstr>Список использованных материалов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cp:lastModifiedBy>max</cp:lastModifiedBy>
  <cp:revision>1</cp:revision>
  <dcterms:modified xsi:type="dcterms:W3CDTF">2017-09-02T22:19:30Z</dcterms:modified>
</cp:coreProperties>
</file>