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2" r:id="rId11"/>
    <p:sldId id="270" r:id="rId12"/>
    <p:sldId id="271" r:id="rId13"/>
    <p:sldId id="273" r:id="rId14"/>
    <p:sldId id="274" r:id="rId15"/>
    <p:sldId id="275" r:id="rId16"/>
    <p:sldId id="276" r:id="rId17"/>
    <p:sldId id="278" r:id="rId18"/>
    <p:sldId id="279" r:id="rId19"/>
    <p:sldId id="281" r:id="rId20"/>
    <p:sldId id="282" r:id="rId21"/>
    <p:sldId id="283" r:id="rId22"/>
    <p:sldId id="280" r:id="rId23"/>
    <p:sldId id="28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8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5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4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3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5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0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1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4134-37C7-40BC-9AA9-705C117F3ED4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EAE-C356-4257-9632-4B5513EAE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dou.ua/vacancies/?category=PHP" TargetMode="Externa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dou.ua/salaries/dynamics/Dnipro/" TargetMode="Externa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Топ 15 возможностей и преимуществ PHP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Шаптала</a:t>
            </a:r>
            <a:r>
              <a:rPr lang="ru-RU" dirty="0" smtClean="0"/>
              <a:t>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в изучении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13" y="1825625"/>
            <a:ext cx="6943374" cy="4351338"/>
          </a:xfrm>
        </p:spPr>
      </p:pic>
    </p:spTree>
    <p:extLst>
      <p:ext uri="{BB962C8B-B14F-4D97-AF65-F5344CB8AC3E}">
        <p14:creationId xmlns:p14="http://schemas.microsoft.com/office/powerpoint/2010/main" val="1520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47" y="1404815"/>
            <a:ext cx="5530306" cy="51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Открытый исходный код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92" y="1690688"/>
            <a:ext cx="4904215" cy="4904215"/>
          </a:xfrm>
        </p:spPr>
      </p:pic>
    </p:spTree>
    <p:extLst>
      <p:ext uri="{BB962C8B-B14F-4D97-AF65-F5344CB8AC3E}">
        <p14:creationId xmlns:p14="http://schemas.microsoft.com/office/powerpoint/2010/main" val="10323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Хорошо документированный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06" y="1465140"/>
            <a:ext cx="10067454" cy="5155468"/>
          </a:xfrm>
        </p:spPr>
      </p:pic>
    </p:spTree>
    <p:extLst>
      <p:ext uri="{BB962C8B-B14F-4D97-AF65-F5344CB8AC3E}">
        <p14:creationId xmlns:p14="http://schemas.microsoft.com/office/powerpoint/2010/main" val="77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Огромное количество дополнительных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63" t="884" r="18967" b="8618"/>
          <a:stretch/>
        </p:blipFill>
        <p:spPr>
          <a:xfrm>
            <a:off x="618393" y="1690688"/>
            <a:ext cx="11232776" cy="167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Поддерживает несколько парадигм программирования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39" y="1412386"/>
            <a:ext cx="7144646" cy="5358485"/>
          </a:xfrm>
        </p:spPr>
      </p:pic>
    </p:spTree>
    <p:extLst>
      <p:ext uri="{BB962C8B-B14F-4D97-AF65-F5344CB8AC3E}">
        <p14:creationId xmlns:p14="http://schemas.microsoft.com/office/powerpoint/2010/main" val="14205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Безопасный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82" y="1672218"/>
            <a:ext cx="5913101" cy="51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Возможность расширения за счет своих библиотек на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78" y="1825625"/>
            <a:ext cx="5724630" cy="44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 хостингов (в том числе бесплатных)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411"/>
            <a:ext cx="2666801" cy="103382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30" y="4253960"/>
            <a:ext cx="2255743" cy="1039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95" y="2640049"/>
            <a:ext cx="3243632" cy="664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27" y="4253959"/>
            <a:ext cx="1648446" cy="11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 когда придумал этот PHP?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2713648"/>
            <a:ext cx="6705600" cy="241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1994 году датский программист </a:t>
            </a:r>
            <a:r>
              <a:rPr lang="ru-RU" sz="3200" b="1" dirty="0" err="1" smtClean="0">
                <a:solidFill>
                  <a:srgbClr val="0070C0"/>
                </a:solidFill>
              </a:rPr>
              <a:t>Расмус</a:t>
            </a:r>
            <a:r>
              <a:rPr lang="ru-RU" sz="3200" b="1" dirty="0" smtClean="0">
                <a:solidFill>
                  <a:srgbClr val="0070C0"/>
                </a:solidFill>
              </a:rPr>
              <a:t> </a:t>
            </a:r>
            <a:r>
              <a:rPr lang="ru-RU" sz="3200" b="1" dirty="0" err="1" smtClean="0">
                <a:solidFill>
                  <a:srgbClr val="0070C0"/>
                </a:solidFill>
              </a:rPr>
              <a:t>Лердорф</a:t>
            </a:r>
            <a:r>
              <a:rPr lang="ru-RU" sz="3200" b="1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/>
              <a:t>для учёта посетителей своей страницы с резюме в Интернете, разработал новый язык программирования PHP. 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38" y="1605817"/>
            <a:ext cx="3511062" cy="49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Постоянная потребность в специалистах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67" y="1327639"/>
            <a:ext cx="10200233" cy="8394399"/>
          </a:xfrm>
        </p:spPr>
      </p:pic>
      <p:sp>
        <p:nvSpPr>
          <p:cNvPr id="5" name="Rectangle 4"/>
          <p:cNvSpPr/>
          <p:nvPr/>
        </p:nvSpPr>
        <p:spPr>
          <a:xfrm>
            <a:off x="6857826" y="6391980"/>
            <a:ext cx="454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https://jobs.dou.ua/vacancies/?category=PHP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6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Высокие зарплаты</a:t>
            </a:r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3" y="1500310"/>
            <a:ext cx="10136553" cy="4877862"/>
          </a:xfrm>
        </p:spPr>
      </p:pic>
      <p:sp>
        <p:nvSpPr>
          <p:cNvPr id="5" name="Rectangle 4"/>
          <p:cNvSpPr/>
          <p:nvPr/>
        </p:nvSpPr>
        <p:spPr>
          <a:xfrm>
            <a:off x="7553999" y="6466095"/>
            <a:ext cx="463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https://jobs.dou.ua/salaries/dynamics/Dnipro/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9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0"/>
          <a:stretch/>
        </p:blipFill>
        <p:spPr>
          <a:xfrm>
            <a:off x="0" y="0"/>
            <a:ext cx="12183035" cy="6858000"/>
          </a:xfrm>
        </p:spPr>
      </p:pic>
    </p:spTree>
    <p:extLst>
      <p:ext uri="{BB962C8B-B14F-4D97-AF65-F5344CB8AC3E}">
        <p14:creationId xmlns:p14="http://schemas.microsoft.com/office/powerpoint/2010/main" val="10034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1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вообще означает </a:t>
            </a:r>
            <a:r>
              <a:rPr lang="en-US" dirty="0" smtClean="0"/>
              <a:t>PHP?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7656"/>
            <a:ext cx="10515600" cy="3511306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Изначально, аббревиатура PHP расшифровывалась как </a:t>
            </a:r>
            <a:r>
              <a:rPr lang="ru-RU" sz="3200" b="1" dirty="0" err="1" smtClean="0">
                <a:solidFill>
                  <a:srgbClr val="0070C0"/>
                </a:solidFill>
              </a:rPr>
              <a:t>Personal</a:t>
            </a:r>
            <a:r>
              <a:rPr lang="ru-RU" sz="3200" b="1" dirty="0" smtClean="0">
                <a:solidFill>
                  <a:srgbClr val="0070C0"/>
                </a:solidFill>
              </a:rPr>
              <a:t> </a:t>
            </a:r>
            <a:r>
              <a:rPr lang="ru-RU" sz="3200" b="1" dirty="0" err="1" smtClean="0">
                <a:solidFill>
                  <a:srgbClr val="0070C0"/>
                </a:solidFill>
              </a:rPr>
              <a:t>Home</a:t>
            </a:r>
            <a:r>
              <a:rPr lang="ru-RU" sz="3200" b="1" dirty="0" smtClean="0">
                <a:solidFill>
                  <a:srgbClr val="0070C0"/>
                </a:solidFill>
              </a:rPr>
              <a:t> </a:t>
            </a:r>
            <a:r>
              <a:rPr lang="ru-RU" sz="3200" b="1" dirty="0" err="1" smtClean="0">
                <a:solidFill>
                  <a:srgbClr val="0070C0"/>
                </a:solidFill>
              </a:rPr>
              <a:t>Page</a:t>
            </a:r>
            <a:r>
              <a:rPr lang="ru-RU" sz="3200" dirty="0" smtClean="0"/>
              <a:t> (Личная Домашняя Страница)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/>
              <a:t>Н</a:t>
            </a:r>
            <a:r>
              <a:rPr lang="ru-RU" sz="3200" dirty="0" smtClean="0"/>
              <a:t>о в последствии расшифровку изменили на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0070C0"/>
                </a:solidFill>
              </a:rPr>
              <a:t>PHP</a:t>
            </a:r>
            <a:r>
              <a:rPr lang="ru-RU" sz="3200" b="1" dirty="0" smtClean="0">
                <a:solidFill>
                  <a:srgbClr val="0070C0"/>
                </a:solidFill>
              </a:rPr>
              <a:t> </a:t>
            </a:r>
            <a:r>
              <a:rPr lang="ru-RU" sz="3200" b="1" dirty="0" err="1" smtClean="0">
                <a:solidFill>
                  <a:srgbClr val="0070C0"/>
                </a:solidFill>
              </a:rPr>
              <a:t>Hypertext</a:t>
            </a:r>
            <a:r>
              <a:rPr lang="ru-RU" sz="3200" b="1" dirty="0" smtClean="0">
                <a:solidFill>
                  <a:srgbClr val="0070C0"/>
                </a:solidFill>
              </a:rPr>
              <a:t> </a:t>
            </a:r>
            <a:r>
              <a:rPr lang="ru-RU" sz="3200" b="1" dirty="0" err="1" smtClean="0">
                <a:solidFill>
                  <a:srgbClr val="0070C0"/>
                </a:solidFill>
              </a:rPr>
              <a:t>Preprocessor</a:t>
            </a:r>
            <a:r>
              <a:rPr lang="ru-RU" sz="3200" dirty="0" smtClean="0"/>
              <a:t> — «препроцессор гипертекста», под гипертекстом естественно понимался язык разметки HTML.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732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веб-сайтов различного уровня сложности 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37" y="1976161"/>
            <a:ext cx="2659827" cy="26512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77" y="1893093"/>
            <a:ext cx="3039208" cy="1709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59" y="348944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приложений для командной строки, оконных приложений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962" y="1951099"/>
            <a:ext cx="5069316" cy="3890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1099"/>
            <a:ext cx="5210908" cy="38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34525" r="5928" b="31017"/>
          <a:stretch/>
        </p:blipFill>
        <p:spPr>
          <a:xfrm>
            <a:off x="997716" y="4773610"/>
            <a:ext cx="4103810" cy="1503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Взаимодействовать с разными базами данных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6" y="2147204"/>
            <a:ext cx="2232877" cy="23035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14" y="1830458"/>
            <a:ext cx="1907931" cy="1907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02" y="5155859"/>
            <a:ext cx="3927231" cy="1120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480" y="1925515"/>
            <a:ext cx="2847975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30" y="3738389"/>
            <a:ext cx="4683369" cy="12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Создавать веб-сайты на базе открытых и закрытых CMS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7" y="2066254"/>
            <a:ext cx="2466975" cy="1847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30" y="4289670"/>
            <a:ext cx="1644161" cy="1644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28" y="2329962"/>
            <a:ext cx="1822572" cy="1822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554" y="3982915"/>
            <a:ext cx="2467031" cy="1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Создавать</a:t>
            </a:r>
            <a:r>
              <a:rPr lang="uk-UA" dirty="0" smtClean="0"/>
              <a:t> </a:t>
            </a:r>
            <a:r>
              <a:rPr lang="uk-UA" dirty="0" err="1" smtClean="0"/>
              <a:t>платформонезависим</a:t>
            </a:r>
            <a:r>
              <a:rPr lang="ru-RU" dirty="0" err="1" smtClean="0"/>
              <a:t>ый</a:t>
            </a:r>
            <a:r>
              <a:rPr lang="ru-RU" dirty="0" smtClean="0"/>
              <a:t> код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94" y="3979616"/>
            <a:ext cx="2295525" cy="1990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818615"/>
            <a:ext cx="2619375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79" y="1975777"/>
            <a:ext cx="287655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5" y="3851542"/>
            <a:ext cx="3962400" cy="19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147</Words>
  <Application>Microsoft Office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Топ 15 возможностей и преимуществ PHP</vt:lpstr>
      <vt:lpstr>Кто и когда придумал этот PHP?</vt:lpstr>
      <vt:lpstr>Что вообще означает PHP?</vt:lpstr>
      <vt:lpstr>Возможности</vt:lpstr>
      <vt:lpstr>Создание веб-сайтов различного уровня сложности </vt:lpstr>
      <vt:lpstr>Создание приложений для командной строки, оконных приложений</vt:lpstr>
      <vt:lpstr>Взаимодействовать с разными базами данных</vt:lpstr>
      <vt:lpstr>Создавать веб-сайты на базе открытых и закрытых CMS</vt:lpstr>
      <vt:lpstr>Создавать платформонезависимый код</vt:lpstr>
      <vt:lpstr>Преимущества</vt:lpstr>
      <vt:lpstr>Простой в изучении</vt:lpstr>
      <vt:lpstr>Бесплатный</vt:lpstr>
      <vt:lpstr>Открытый исходный код</vt:lpstr>
      <vt:lpstr>Хорошо документированный</vt:lpstr>
      <vt:lpstr>Огромное количество дополнительных библиотек</vt:lpstr>
      <vt:lpstr>Поддерживает несколько парадигм программирования</vt:lpstr>
      <vt:lpstr>Безопасный</vt:lpstr>
      <vt:lpstr>Возможность расширения за счет своих библиотек на С</vt:lpstr>
      <vt:lpstr>Много хостингов (в том числе бесплатных)</vt:lpstr>
      <vt:lpstr>Постоянная потребность в специалистах</vt:lpstr>
      <vt:lpstr>Высокие зарплаты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 15 возможностей и преимуществ PHP</dc:title>
  <dc:creator>max</dc:creator>
  <cp:lastModifiedBy>max</cp:lastModifiedBy>
  <cp:revision>50</cp:revision>
  <dcterms:created xsi:type="dcterms:W3CDTF">2018-09-21T12:09:43Z</dcterms:created>
  <dcterms:modified xsi:type="dcterms:W3CDTF">2018-09-21T14:38:20Z</dcterms:modified>
</cp:coreProperties>
</file>