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319" r:id="rId4"/>
    <p:sldId id="264" r:id="rId5"/>
    <p:sldId id="277" r:id="rId6"/>
    <p:sldId id="309" r:id="rId7"/>
    <p:sldId id="318" r:id="rId8"/>
    <p:sldId id="321" r:id="rId9"/>
    <p:sldId id="320" r:id="rId10"/>
    <p:sldId id="322" r:id="rId11"/>
    <p:sldId id="323" r:id="rId12"/>
    <p:sldId id="312" r:id="rId13"/>
    <p:sldId id="324" r:id="rId14"/>
    <p:sldId id="325" r:id="rId15"/>
    <p:sldId id="326" r:id="rId16"/>
    <p:sldId id="327" r:id="rId17"/>
    <p:sldId id="328" r:id="rId18"/>
    <p:sldId id="313" r:id="rId19"/>
    <p:sldId id="315" r:id="rId20"/>
    <p:sldId id="316" r:id="rId21"/>
    <p:sldId id="317" r:id="rId22"/>
    <p:sldId id="30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3" autoAdjust="0"/>
  </p:normalViewPr>
  <p:slideViewPr>
    <p:cSldViewPr>
      <p:cViewPr varScale="1">
        <p:scale>
          <a:sx n="65" d="100"/>
          <a:sy n="65" d="100"/>
        </p:scale>
        <p:origin x="-9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http://pypl.github.io/PYPL.html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4FED-4CA1-4743-990A-A60408BE71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9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scicenter.ru/courses/python/2015-autumn/classes" TargetMode="External"/><Relationship Id="rId2" Type="http://schemas.openxmlformats.org/officeDocument/2006/relationships/hyperlink" Target="https://letp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learn/python" TargetMode="External"/><Relationship Id="rId5" Type="http://schemas.openxmlformats.org/officeDocument/2006/relationships/hyperlink" Target="https://www.coursera.org/specializations/python" TargetMode="External"/><Relationship Id="rId4" Type="http://schemas.openxmlformats.org/officeDocument/2006/relationships/hyperlink" Target="https://stepik.org/catalog?q=pyth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un.io/" TargetMode="External"/><Relationship Id="rId13" Type="http://schemas.openxmlformats.org/officeDocument/2006/relationships/hyperlink" Target="https://manychat.com/" TargetMode="External"/><Relationship Id="rId3" Type="http://schemas.openxmlformats.org/officeDocument/2006/relationships/hyperlink" Target="http://aimylogic.com/" TargetMode="External"/><Relationship Id="rId7" Type="http://schemas.openxmlformats.org/officeDocument/2006/relationships/hyperlink" Target="https://chatfuel.com/" TargetMode="External"/><Relationship Id="rId12" Type="http://schemas.openxmlformats.org/officeDocument/2006/relationships/hyperlink" Target="https://manybot.io/" TargetMode="External"/><Relationship Id="rId2" Type="http://schemas.openxmlformats.org/officeDocument/2006/relationships/hyperlink" Target="https://vc.ru/services/57488-14-servisov-dlya-sozdaniya-chat-bota-bez-navykov-programmirovaniya" TargetMode="External"/><Relationship Id="rId16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otsify.com/" TargetMode="External"/><Relationship Id="rId11" Type="http://schemas.openxmlformats.org/officeDocument/2006/relationships/hyperlink" Target="https://morph.ai/" TargetMode="External"/><Relationship Id="rId5" Type="http://schemas.openxmlformats.org/officeDocument/2006/relationships/hyperlink" Target="https://botmother.com/ru" TargetMode="External"/><Relationship Id="rId15" Type="http://schemas.openxmlformats.org/officeDocument/2006/relationships/hyperlink" Target="https://flowxo.com/" TargetMode="External"/><Relationship Id="rId10" Type="http://schemas.openxmlformats.org/officeDocument/2006/relationships/hyperlink" Target="https://robochat.io/" TargetMode="External"/><Relationship Id="rId4" Type="http://schemas.openxmlformats.org/officeDocument/2006/relationships/hyperlink" Target="https://botkits.ru/" TargetMode="External"/><Relationship Id="rId9" Type="http://schemas.openxmlformats.org/officeDocument/2006/relationships/hyperlink" Target="https://rundexter.com/" TargetMode="External"/><Relationship Id="rId14" Type="http://schemas.openxmlformats.org/officeDocument/2006/relationships/hyperlink" Target="https://www.gupshup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lgrm.ru/docs/bo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pl.github.io/PYPL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verse.githu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pl.i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3432" y="2276872"/>
            <a:ext cx="10363200" cy="2478137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 </a:t>
            </a:r>
            <a:r>
              <a:rPr lang="ru-RU" b="1" dirty="0"/>
              <a:t>разработать чат-бота в </a:t>
            </a:r>
            <a:r>
              <a:rPr lang="ru-RU" b="1" dirty="0" err="1"/>
              <a:t>Telegram</a:t>
            </a:r>
            <a:r>
              <a:rPr lang="ru-RU" b="1" dirty="0"/>
              <a:t> на </a:t>
            </a:r>
            <a:r>
              <a:rPr lang="ru-RU" b="1" dirty="0" err="1"/>
              <a:t>Python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Изучить </a:t>
            </a:r>
            <a:r>
              <a:rPr lang="en-US" dirty="0" smtClean="0"/>
              <a:t>python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edx.prometheus.org.ua/courses/KPI/Programming101/2015_T1/about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https://pythonworld.ru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letpy.com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compscicenter.ru/courses/python/2015-autumn/classes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stepik.org/catalog?q=python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www.coursera.org/specializations/python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www.edx.org/learn/python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12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Начинаем программировать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Условия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Декораторы</a:t>
            </a:r>
          </a:p>
          <a:p>
            <a:endParaRPr lang="ru-RU" dirty="0"/>
          </a:p>
        </p:txBody>
      </p:sp>
      <p:pic>
        <p:nvPicPr>
          <p:cNvPr id="1026" name="Picture 2" descr="C:\Users\Max\Downloads\py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271809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8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412776"/>
            <a:ext cx="10363200" cy="1362075"/>
          </a:xfrm>
        </p:spPr>
        <p:txBody>
          <a:bodyPr/>
          <a:lstStyle/>
          <a:p>
            <a:r>
              <a:rPr lang="ru-RU" dirty="0"/>
              <a:t>Создание чат-бота в </a:t>
            </a:r>
            <a:r>
              <a:rPr lang="ru-RU" dirty="0" err="1"/>
              <a:t>Telegram</a:t>
            </a:r>
            <a:r>
              <a:rPr lang="ru-RU" dirty="0"/>
              <a:t> на </a:t>
            </a:r>
            <a:r>
              <a:rPr lang="ru-RU" dirty="0" err="1" smtClean="0"/>
              <a:t>Python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348880"/>
            <a:ext cx="609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Прежде, чем начать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59008" cy="639762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14 сервисов для создания чат-бота без навыков </a:t>
            </a:r>
            <a:r>
              <a:rPr lang="ru-RU" u="sng" dirty="0" smtClean="0">
                <a:hlinkClick r:id="rId2"/>
              </a:rPr>
              <a:t>программирования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>
                <a:hlinkClick r:id="rId3"/>
              </a:rPr>
              <a:t>Aimylogic</a:t>
            </a:r>
            <a:endParaRPr lang="en-US" b="1" dirty="0"/>
          </a:p>
          <a:p>
            <a:r>
              <a:rPr lang="en-US" b="1" dirty="0">
                <a:hlinkClick r:id="rId4"/>
              </a:rPr>
              <a:t>Bot Kits</a:t>
            </a:r>
            <a:endParaRPr lang="en-US" b="1" dirty="0"/>
          </a:p>
          <a:p>
            <a:r>
              <a:rPr lang="en-US" b="1" dirty="0" err="1">
                <a:hlinkClick r:id="rId5"/>
              </a:rPr>
              <a:t>Botmother</a:t>
            </a:r>
            <a:endParaRPr lang="en-US" b="1" dirty="0"/>
          </a:p>
          <a:p>
            <a:r>
              <a:rPr lang="en-US" b="1" dirty="0" err="1">
                <a:hlinkClick r:id="rId6"/>
              </a:rPr>
              <a:t>Botsify</a:t>
            </a:r>
            <a:endParaRPr lang="en-US" b="1" dirty="0"/>
          </a:p>
          <a:p>
            <a:r>
              <a:rPr lang="en-US" b="1" dirty="0" err="1" smtClean="0">
                <a:hlinkClick r:id="rId7"/>
              </a:rPr>
              <a:t>Chatfuel</a:t>
            </a:r>
            <a:endParaRPr lang="ru-RU" b="1" dirty="0" smtClean="0"/>
          </a:p>
          <a:p>
            <a:r>
              <a:rPr lang="en-US" b="1" dirty="0" err="1" smtClean="0">
                <a:hlinkClick r:id="rId8"/>
              </a:rPr>
              <a:t>Chatgun</a:t>
            </a:r>
            <a:endParaRPr lang="ru-RU" b="1" dirty="0" smtClean="0"/>
          </a:p>
          <a:p>
            <a:r>
              <a:rPr lang="en-US" b="1" dirty="0">
                <a:hlinkClick r:id="rId9"/>
              </a:rPr>
              <a:t>Dexter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hlinkClick r:id="rId10"/>
              </a:rPr>
              <a:t>robochat.io</a:t>
            </a:r>
            <a:endParaRPr lang="en-US" b="1" dirty="0"/>
          </a:p>
          <a:p>
            <a:r>
              <a:rPr lang="en-US" b="1" dirty="0">
                <a:hlinkClick r:id="rId11"/>
              </a:rPr>
              <a:t>Morph.ai</a:t>
            </a:r>
            <a:endParaRPr lang="en-US" b="1" dirty="0"/>
          </a:p>
          <a:p>
            <a:r>
              <a:rPr lang="en-US" b="1" dirty="0" err="1">
                <a:hlinkClick r:id="rId12"/>
              </a:rPr>
              <a:t>Manybot</a:t>
            </a:r>
            <a:endParaRPr lang="en-US" b="1" dirty="0"/>
          </a:p>
          <a:p>
            <a:r>
              <a:rPr lang="en-US" b="1" dirty="0">
                <a:hlinkClick r:id="rId13"/>
              </a:rPr>
              <a:t>Many</a:t>
            </a:r>
            <a:r>
              <a:rPr lang="ru-RU" b="1" dirty="0">
                <a:hlinkClick r:id="rId13"/>
              </a:rPr>
              <a:t>с</a:t>
            </a:r>
            <a:r>
              <a:rPr lang="en-US" b="1" dirty="0">
                <a:hlinkClick r:id="rId13"/>
              </a:rPr>
              <a:t>hat</a:t>
            </a:r>
            <a:endParaRPr lang="en-US" b="1" dirty="0"/>
          </a:p>
          <a:p>
            <a:r>
              <a:rPr lang="en-US" b="1" dirty="0" err="1">
                <a:hlinkClick r:id="rId14"/>
              </a:rPr>
              <a:t>Gupshup</a:t>
            </a:r>
            <a:endParaRPr lang="en-US" b="1" dirty="0"/>
          </a:p>
          <a:p>
            <a:r>
              <a:rPr lang="en-US" b="1" dirty="0">
                <a:hlinkClick r:id="rId15"/>
              </a:rPr>
              <a:t>Flow XO</a:t>
            </a:r>
            <a:endParaRPr lang="en-US" b="1" dirty="0"/>
          </a:p>
          <a:p>
            <a:r>
              <a:rPr lang="en-US" b="1" dirty="0" err="1">
                <a:hlinkClick r:id="rId16"/>
              </a:rPr>
              <a:t>Dialogflow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62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Боты: информация для разработчиков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51384" y="1462584"/>
            <a:ext cx="10972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Вот несколько примеров использования ботов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/>
              <a:t>Интеграция с другими </a:t>
            </a:r>
            <a:r>
              <a:rPr lang="ru-RU" dirty="0" smtClean="0"/>
              <a:t>сервисами</a:t>
            </a:r>
            <a:endParaRPr lang="en-US" dirty="0" smtClean="0"/>
          </a:p>
          <a:p>
            <a:r>
              <a:rPr lang="ru-RU" dirty="0"/>
              <a:t>Утилиты и </a:t>
            </a:r>
            <a:r>
              <a:rPr lang="ru-RU" dirty="0" smtClean="0"/>
              <a:t>инструменты</a:t>
            </a:r>
            <a:endParaRPr lang="en-US" dirty="0" smtClean="0"/>
          </a:p>
          <a:p>
            <a:r>
              <a:rPr lang="ru-RU" dirty="0"/>
              <a:t>Одно- и многопользовательские </a:t>
            </a:r>
            <a:r>
              <a:rPr lang="ru-RU" dirty="0" smtClean="0"/>
              <a:t>игры</a:t>
            </a:r>
            <a:endParaRPr lang="en-US" dirty="0" smtClean="0"/>
          </a:p>
          <a:p>
            <a:r>
              <a:rPr lang="ru-RU" dirty="0"/>
              <a:t>Социальные </a:t>
            </a:r>
            <a:r>
              <a:rPr lang="ru-RU" dirty="0" smtClean="0"/>
              <a:t>сервисы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О</a:t>
            </a:r>
            <a:r>
              <a:rPr lang="ru-RU" dirty="0" err="1" smtClean="0"/>
              <a:t>бщение</a:t>
            </a:r>
            <a:r>
              <a:rPr lang="ru-RU" dirty="0" smtClean="0"/>
              <a:t> </a:t>
            </a:r>
            <a:r>
              <a:rPr lang="ru-RU" dirty="0"/>
              <a:t>с роботом организовано при помощи обычного HTTPS интерфейса с упрощёнными методами </a:t>
            </a:r>
            <a:r>
              <a:rPr lang="ru-RU" dirty="0" err="1"/>
              <a:t>Telegram</a:t>
            </a:r>
            <a:r>
              <a:rPr lang="ru-RU" dirty="0"/>
              <a:t> API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7368" y="6246604"/>
            <a:ext cx="274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tlgrm.ru/docs/bots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81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Инструмент</a:t>
            </a:r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 Bot </a:t>
            </a:r>
            <a:r>
              <a:rPr lang="en-US" dirty="0" smtClean="0"/>
              <a:t>API</a:t>
            </a:r>
            <a:r>
              <a:rPr lang="ru-RU" dirty="0" smtClean="0"/>
              <a:t> (</a:t>
            </a:r>
            <a:r>
              <a:rPr lang="en-US" dirty="0" err="1" smtClean="0"/>
              <a:t>pyTelegramBotAPI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/>
              <a:t>Asynchronous framework for Telegram Bot </a:t>
            </a:r>
            <a:r>
              <a:rPr lang="en-US" dirty="0" smtClean="0"/>
              <a:t>API</a:t>
            </a:r>
            <a:r>
              <a:rPr lang="ru-RU" dirty="0" smtClean="0"/>
              <a:t> (</a:t>
            </a:r>
            <a:r>
              <a:rPr lang="en-US" dirty="0" err="1" smtClean="0"/>
              <a:t>aiogram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/>
              <a:t>python-telegram-bot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84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нужных 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pip </a:t>
            </a:r>
            <a:r>
              <a:rPr lang="en-US" dirty="0">
                <a:latin typeface="Consolas" panose="020B0609020204030204" pitchFamily="49" charset="0"/>
              </a:rPr>
              <a:t>install </a:t>
            </a:r>
            <a:r>
              <a:rPr lang="en-US" dirty="0" err="1">
                <a:latin typeface="Consolas" panose="020B0609020204030204" pitchFamily="49" charset="0"/>
              </a:rPr>
              <a:t>pyTelegramBotAPI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9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requirements.txt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pyTelegramBotAPI</a:t>
            </a:r>
            <a:r>
              <a:rPr lang="en-US" dirty="0" smtClean="0">
                <a:latin typeface="Consolas" panose="020B0609020204030204" pitchFamily="49" charset="0"/>
              </a:rPr>
              <a:t>==</a:t>
            </a:r>
            <a:r>
              <a:rPr lang="ru-RU" dirty="0" smtClean="0"/>
              <a:t>3.6.6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5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/algorithm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83432" y="2045641"/>
            <a:ext cx="105131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3200" dirty="0" smtClean="0"/>
              <a:t>Создаём </a:t>
            </a:r>
            <a:r>
              <a:rPr lang="ru-RU" sz="3200" dirty="0"/>
              <a:t>бота в </a:t>
            </a:r>
            <a:r>
              <a:rPr lang="ru-RU" sz="3200" dirty="0" err="1" smtClean="0"/>
              <a:t>Telegram</a:t>
            </a:r>
            <a:r>
              <a:rPr lang="en-US" sz="3200" dirty="0"/>
              <a:t> </a:t>
            </a:r>
            <a:r>
              <a:rPr lang="en-US" sz="3200" b="1" dirty="0"/>
              <a:t>(@</a:t>
            </a:r>
            <a:r>
              <a:rPr lang="en-US" sz="3200" b="1" dirty="0" err="1" smtClean="0"/>
              <a:t>BotFather</a:t>
            </a:r>
            <a:r>
              <a:rPr lang="en-US" sz="32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3200" dirty="0" smtClean="0"/>
              <a:t>Создаем файл </a:t>
            </a:r>
            <a:r>
              <a:rPr lang="en-US" sz="3200" b="1" dirty="0" smtClean="0"/>
              <a:t>tokens.py</a:t>
            </a:r>
            <a:r>
              <a:rPr lang="en-US" sz="3200" dirty="0" smtClean="0"/>
              <a:t> </a:t>
            </a:r>
            <a:r>
              <a:rPr lang="uk-UA" sz="3200" dirty="0" smtClean="0"/>
              <a:t>в </a:t>
            </a:r>
            <a:r>
              <a:rPr lang="ru-RU" sz="3200" dirty="0" smtClean="0"/>
              <a:t>который записываем </a:t>
            </a:r>
            <a:r>
              <a:rPr lang="ru-RU" sz="3200" dirty="0" err="1" smtClean="0"/>
              <a:t>токен</a:t>
            </a:r>
            <a:r>
              <a:rPr lang="ru-RU" sz="3200" dirty="0" smtClean="0"/>
              <a:t> выданный </a:t>
            </a:r>
            <a:r>
              <a:rPr lang="en-US" sz="3200" dirty="0" smtClean="0"/>
              <a:t>@</a:t>
            </a:r>
            <a:r>
              <a:rPr lang="en-US" sz="3200" dirty="0" err="1" smtClean="0"/>
              <a:t>BotFather</a:t>
            </a:r>
            <a:endParaRPr lang="en-US" sz="3200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Создаем </a:t>
            </a:r>
            <a:r>
              <a:rPr lang="ru-RU" sz="3200" dirty="0" smtClean="0"/>
              <a:t>скрипт</a:t>
            </a:r>
            <a:r>
              <a:rPr lang="en-US" sz="3200" dirty="0" smtClean="0"/>
              <a:t> </a:t>
            </a:r>
            <a:r>
              <a:rPr lang="en-US" sz="3200" b="1" dirty="0" smtClean="0"/>
              <a:t>main.py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Добавляем батарейки (</a:t>
            </a:r>
            <a:r>
              <a:rPr lang="en-US" sz="3200" b="1" dirty="0" err="1"/>
              <a:t>pyTelegramBotAPI</a:t>
            </a:r>
            <a:r>
              <a:rPr lang="ru-RU" sz="32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3200" dirty="0" smtClean="0"/>
              <a:t>Реализуем логику</a:t>
            </a:r>
          </a:p>
          <a:p>
            <a:pPr marL="457200" indent="-457200">
              <a:buAutoNum type="arabicPeriod"/>
            </a:pPr>
            <a:r>
              <a:rPr lang="ru-RU" sz="3200" smtClean="0"/>
              <a:t>Проверяем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541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BotFather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268760"/>
            <a:ext cx="7848872" cy="5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2276872"/>
            <a:ext cx="9966770" cy="2448271"/>
          </a:xfrm>
        </p:spPr>
        <p:txBody>
          <a:bodyPr>
            <a:normAutofit/>
          </a:bodyPr>
          <a:lstStyle/>
          <a:p>
            <a:r>
              <a:rPr lang="ru-RU" dirty="0" smtClean="0"/>
              <a:t>История возникновения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Язык </a:t>
            </a:r>
            <a:r>
              <a:rPr lang="ru-RU" dirty="0" err="1"/>
              <a:t>Python</a:t>
            </a:r>
            <a:r>
              <a:rPr lang="ru-RU" dirty="0"/>
              <a:t> за 10 минут</a:t>
            </a:r>
          </a:p>
          <a:p>
            <a:r>
              <a:rPr lang="ru-RU" dirty="0"/>
              <a:t>Этапы создание </a:t>
            </a:r>
            <a:r>
              <a:rPr lang="ru-RU" dirty="0" err="1"/>
              <a:t>Telegram</a:t>
            </a:r>
            <a:r>
              <a:rPr lang="ru-RU" dirty="0"/>
              <a:t> бота</a:t>
            </a:r>
          </a:p>
          <a:p>
            <a:r>
              <a:rPr lang="ru-RU" dirty="0"/>
              <a:t>Развертывание бота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4870002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ot.py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1249016"/>
            <a:ext cx="1000911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1. Подключение нужных пакетов (батарейки)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2. Создаем бота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telebot.TeleBot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tokens.telegram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3. Простой эхо чат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bot.message_handler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content_types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datetime.datetime.now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chat_id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=msg.chat.id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bot.polling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none_stop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ru-RU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39" y="0"/>
            <a:ext cx="10972800" cy="114300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история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8424936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автор языка программирования </a:t>
            </a:r>
            <a:r>
              <a:rPr lang="ru-RU" sz="2600" dirty="0" err="1"/>
              <a:t>Python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en-US" sz="2400" dirty="0"/>
              <a:t>«[…] in December 1989, I was looking for a “hobby” programming</a:t>
            </a:r>
          </a:p>
          <a:p>
            <a:pPr marL="0" indent="0">
              <a:buNone/>
            </a:pPr>
            <a:r>
              <a:rPr lang="en-US" sz="2400" dirty="0"/>
              <a:t>project that would keep me occupied during the week around</a:t>
            </a:r>
          </a:p>
          <a:p>
            <a:pPr marL="0" indent="0">
              <a:buNone/>
            </a:pPr>
            <a:r>
              <a:rPr lang="en-US" sz="2400" dirty="0"/>
              <a:t>Christmas. My office […] would be closed, but I had a home</a:t>
            </a:r>
          </a:p>
          <a:p>
            <a:pPr marL="0" indent="0">
              <a:buNone/>
            </a:pPr>
            <a:r>
              <a:rPr lang="en-US" sz="2400" dirty="0"/>
              <a:t>computer, and not much else on my hands</a:t>
            </a:r>
            <a:r>
              <a:rPr lang="en-US" sz="2400" dirty="0" smtClean="0"/>
              <a:t>.»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/>
              <a:t>Foreword for “Programming Python” (1st ed</a:t>
            </a:r>
            <a:r>
              <a:rPr lang="en-US" sz="2400" dirty="0" smtClean="0"/>
              <a:t>.)</a:t>
            </a:r>
            <a:endParaRPr lang="ru-RU" sz="20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537" y="1268759"/>
            <a:ext cx="2547864" cy="383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Популярность языков программирования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368" y="1772816"/>
            <a:ext cx="11472829" cy="4536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36" y="6387499"/>
            <a:ext cx="2183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pypl.github.io/PYPL.html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17121"/>
            <a:ext cx="10972800" cy="1143000"/>
          </a:xfrm>
        </p:spPr>
        <p:txBody>
          <a:bodyPr/>
          <a:lstStyle/>
          <a:p>
            <a:r>
              <a:rPr lang="ru-RU" dirty="0" smtClean="0"/>
              <a:t>По данным сайта </a:t>
            </a:r>
            <a:r>
              <a:rPr lang="en-US" dirty="0" smtClean="0"/>
              <a:t>GitHub.com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52" t="26089" r="5253" b="7090"/>
          <a:stretch/>
        </p:blipFill>
        <p:spPr>
          <a:xfrm>
            <a:off x="2510746" y="1739140"/>
            <a:ext cx="7130280" cy="4991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499" y="1340768"/>
            <a:ext cx="10513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last year, developers collaborated in more than 370 primary languages on GitHub. 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07368" y="6453336"/>
            <a:ext cx="2079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hlinkClick r:id="rId3"/>
              </a:rPr>
              <a:t>https://</a:t>
            </a:r>
            <a:r>
              <a:rPr lang="ru-RU" sz="1200" dirty="0" smtClean="0">
                <a:hlinkClick r:id="rId3"/>
              </a:rPr>
              <a:t>octoverse.github.com</a:t>
            </a:r>
            <a:r>
              <a:rPr lang="en-US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995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Быстрый старт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начать?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6" y="1417638"/>
            <a:ext cx="10972800" cy="4525963"/>
          </a:xfrm>
        </p:spPr>
        <p:txBody>
          <a:bodyPr/>
          <a:lstStyle/>
          <a:p>
            <a:r>
              <a:rPr lang="ru-RU" dirty="0" smtClean="0"/>
              <a:t>Установить интерпретатор с сайта </a:t>
            </a:r>
            <a:r>
              <a:rPr lang="en-US" dirty="0" smtClean="0">
                <a:hlinkClick r:id="rId2"/>
              </a:rPr>
              <a:t>http://python.org</a:t>
            </a:r>
            <a:endParaRPr lang="en-US" dirty="0" smtClean="0"/>
          </a:p>
          <a:p>
            <a:r>
              <a:rPr lang="ru-RU" dirty="0" smtClean="0"/>
              <a:t>Скачать и установить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Visual Studio Code</a:t>
            </a:r>
          </a:p>
          <a:p>
            <a:r>
              <a:rPr lang="ru-RU" dirty="0" smtClean="0"/>
              <a:t>Изучить синтаксис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или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>
                <a:hlinkClick r:id="rId3"/>
              </a:rPr>
              <a:t>http://repl.it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810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299</Words>
  <Application>Microsoft Office PowerPoint</Application>
  <PresentationFormat>Произвольный</PresentationFormat>
  <Paragraphs>101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Как разработать чат-бота в Telegram на Python</vt:lpstr>
      <vt:lpstr>В программе</vt:lpstr>
      <vt:lpstr>Краткая история</vt:lpstr>
      <vt:lpstr>Автор Python</vt:lpstr>
      <vt:lpstr>Презентация PowerPoint</vt:lpstr>
      <vt:lpstr>Популярность языков программирования</vt:lpstr>
      <vt:lpstr>По данным сайта GitHub.com</vt:lpstr>
      <vt:lpstr>Быстрый старт</vt:lpstr>
      <vt:lpstr>Как начать?</vt:lpstr>
      <vt:lpstr>Изучить python </vt:lpstr>
      <vt:lpstr>Начинаем программировать</vt:lpstr>
      <vt:lpstr>Создание чат-бота в Telegram на Python</vt:lpstr>
      <vt:lpstr>Прежде, чем начать</vt:lpstr>
      <vt:lpstr>Боты: информация для разработчиков</vt:lpstr>
      <vt:lpstr>Инструменты</vt:lpstr>
      <vt:lpstr>Установка нужных модулей</vt:lpstr>
      <vt:lpstr>requirements.txt</vt:lpstr>
      <vt:lpstr>/algorithm</vt:lpstr>
      <vt:lpstr>@BotFather</vt:lpstr>
      <vt:lpstr>bot.py</vt:lpstr>
      <vt:lpstr>Тестирование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245</cp:revision>
  <dcterms:created xsi:type="dcterms:W3CDTF">2015-10-21T08:43:03Z</dcterms:created>
  <dcterms:modified xsi:type="dcterms:W3CDTF">2019-11-19T01:09:45Z</dcterms:modified>
</cp:coreProperties>
</file>