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8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78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Def Con Reverse Engineering Arm / Ghidra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9240" y="2011680"/>
            <a:ext cx="10940400" cy="49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  <a:ea typeface="Noto Sans CJK SC Regular"/>
              </a:rPr>
              <a:t>Internet of Things is expected to grow to 30 billion devices in two years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Introduction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Reason for Project (ARM64 Hardware, Ubuntu Core Server, Ghidra)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Introduce the Banking Project Program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Reverse Engineering with Ghidra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Code Injection and Function Hooking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Demonstrate Exploit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Questions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  <a:ea typeface="Noto Sans CJK SC Regular"/>
              </a:rPr>
              <a:t>More Info in Def Con Forum - https://forum.defcon.org/node/228721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32160" y="182880"/>
            <a:ext cx="10797120" cy="5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Reverse Engineering Embedded ARM with Ghidra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97280" y="2103120"/>
            <a:ext cx="1370160" cy="6386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91440" y="1019880"/>
            <a:ext cx="5851440" cy="64767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-5040" y="1019880"/>
            <a:ext cx="3809160" cy="25045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1737360" y="1366200"/>
            <a:ext cx="3828240" cy="26568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5943600" y="1005840"/>
            <a:ext cx="6054480" cy="6490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2019-06-25T19:48:47Z</dcterms:created>
  <dc:creator/>
  <dc:description/>
  <dc:language>en-US</dc:language>
  <cp:lastModifiedBy/>
  <dcterms:modified xsi:type="dcterms:W3CDTF">2019-08-11T13:36:57Z</dcterms:modified>
  <cp:revision>35</cp:revision>
  <dc:subject/>
  <dc:title>Vivid</dc:title>
</cp:coreProperties>
</file>