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F93C-F0E4-4725-B4C1-F7CA9B66996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0563-F992-47BF-B7C5-95F8B46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ACA-7369-48FA-8375-C468833F9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0A17-0FBB-4CCD-BFBE-DCC7E6549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Corder</a:t>
            </a:r>
          </a:p>
        </p:txBody>
      </p:sp>
    </p:spTree>
    <p:extLst>
      <p:ext uri="{BB962C8B-B14F-4D97-AF65-F5344CB8AC3E}">
        <p14:creationId xmlns:p14="http://schemas.microsoft.com/office/powerpoint/2010/main" val="413114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3D6E-EC79-4336-A790-583C390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20C8A5-4B35-4420-A7D4-4499306A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06105"/>
            <a:ext cx="6281738" cy="30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2AB9-18C9-4750-A414-4185E836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FC9B-461C-4F4C-A72B-40A397F9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webpage will contain contact information where customers can voice their issues over the phone or via email</a:t>
            </a:r>
          </a:p>
        </p:txBody>
      </p:sp>
    </p:spTree>
    <p:extLst>
      <p:ext uri="{BB962C8B-B14F-4D97-AF65-F5344CB8AC3E}">
        <p14:creationId xmlns:p14="http://schemas.microsoft.com/office/powerpoint/2010/main" val="133983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BA1-3CC7-46EB-A8DD-ABC0B10D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65F8-4506-4EDA-986C-67AC037C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plan on doing anything over the top, but my finished website will be a step above what current design I have	</a:t>
            </a:r>
          </a:p>
          <a:p>
            <a:r>
              <a:rPr lang="en-US" dirty="0"/>
              <a:t>Currently barebones </a:t>
            </a:r>
          </a:p>
          <a:p>
            <a:r>
              <a:rPr lang="en-US" dirty="0"/>
              <a:t>Still brainstorming over design/implementation of those designs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9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85AD-4913-49B3-8A4B-2370ACF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6D14-27CD-48FD-9B7B-7521BB34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thing I will have to figure out will be the checkout and inventory system I will have</a:t>
            </a:r>
          </a:p>
          <a:p>
            <a:r>
              <a:rPr lang="en-US" dirty="0"/>
              <a:t>Any recommendations/feedback will be welcome.</a:t>
            </a:r>
          </a:p>
          <a:p>
            <a:r>
              <a:rPr lang="en-US" dirty="0"/>
              <a:t>Sorry no voiceover, I have no microphone.  </a:t>
            </a:r>
          </a:p>
        </p:txBody>
      </p:sp>
    </p:spTree>
    <p:extLst>
      <p:ext uri="{BB962C8B-B14F-4D97-AF65-F5344CB8AC3E}">
        <p14:creationId xmlns:p14="http://schemas.microsoft.com/office/powerpoint/2010/main" val="4447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7FC-EC04-4827-8197-1345349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B43B-112B-4744-A848-0984E7F3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will sell PC parts </a:t>
            </a:r>
          </a:p>
          <a:p>
            <a:r>
              <a:rPr lang="en-US" dirty="0"/>
              <a:t>Will also have recent reviews from all major websites for those products</a:t>
            </a:r>
          </a:p>
          <a:p>
            <a:r>
              <a:rPr lang="en-US" dirty="0"/>
              <a:t>Customers will be able to read reviews from other customers and then use that information in order to determine whether they should proceed with </a:t>
            </a:r>
            <a:r>
              <a:rPr lang="en-US"/>
              <a:t>the purchase or </a:t>
            </a:r>
            <a:r>
              <a:rPr lang="en-US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4959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D23-ECD6-440B-9A62-C66A08E5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44C2-3DD3-42EC-8594-2CAF40C7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obviously a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404026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D747-DF72-4053-B1C0-1AB7C86B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9B089-31D0-499D-A244-8A600BE39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83179"/>
            <a:ext cx="6281738" cy="30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69D4-37D3-4741-88E3-D62A1E0B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cont.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69B7-D717-4828-886C-D44B2519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is really for myself at the moment</a:t>
            </a:r>
          </a:p>
          <a:p>
            <a:r>
              <a:rPr lang="en-US" dirty="0"/>
              <a:t>This is where I will write down my ideas and things, I want to achieve </a:t>
            </a:r>
          </a:p>
          <a:p>
            <a:r>
              <a:rPr lang="en-US" dirty="0"/>
              <a:t>I will transform this page into a traditional home page for a store later down the road </a:t>
            </a:r>
          </a:p>
          <a:p>
            <a:r>
              <a:rPr lang="en-US" dirty="0"/>
              <a:t>Will include shortcuts to ‘hot selling’ items, most recent reviews, etc. </a:t>
            </a:r>
          </a:p>
        </p:txBody>
      </p:sp>
    </p:spTree>
    <p:extLst>
      <p:ext uri="{BB962C8B-B14F-4D97-AF65-F5344CB8AC3E}">
        <p14:creationId xmlns:p14="http://schemas.microsoft.com/office/powerpoint/2010/main" val="4711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4782-2791-477D-AF07-050D2404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BEE89-CC8B-4A8D-865B-F4A979588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97875"/>
            <a:ext cx="6281738" cy="30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1C2-10CB-40F1-9D0A-2C305C45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859B-5A71-48CD-89F7-E72AFCF7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the main hub for all new  products that have just be released </a:t>
            </a:r>
          </a:p>
          <a:p>
            <a:r>
              <a:rPr lang="en-US" dirty="0"/>
              <a:t>There will be recent articles posted for these products as well as reviews from bigger corporations or ‘YouTubers’</a:t>
            </a:r>
          </a:p>
          <a:p>
            <a:r>
              <a:rPr lang="en-US" dirty="0"/>
              <a:t>Ex: GTX 3080 benchmark results. </a:t>
            </a:r>
          </a:p>
        </p:txBody>
      </p:sp>
    </p:spTree>
    <p:extLst>
      <p:ext uri="{BB962C8B-B14F-4D97-AF65-F5344CB8AC3E}">
        <p14:creationId xmlns:p14="http://schemas.microsoft.com/office/powerpoint/2010/main" val="28023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C229-98FE-4FB0-A714-254B234D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FD227-43DF-4C38-A244-8BBAB8C9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11074"/>
            <a:ext cx="6281738" cy="30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AAA8-6B81-4717-982F-BAA581A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4F71-C0EB-4658-B760-0C2EFF82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the main shopping webpage</a:t>
            </a:r>
          </a:p>
          <a:p>
            <a:r>
              <a:rPr lang="en-US" dirty="0"/>
              <a:t>All products will be listed here as default with a criteria tab on the left to narrow down results</a:t>
            </a:r>
          </a:p>
          <a:p>
            <a:r>
              <a:rPr lang="en-US" dirty="0"/>
              <a:t>I am going to be selling primarily PC components (GPU, CPU, PSU, etc.)</a:t>
            </a:r>
          </a:p>
          <a:p>
            <a:r>
              <a:rPr lang="en-US" dirty="0"/>
              <a:t>I will also put a few peripherals as well like mice, keyboards, and microphones (which I should buy for myself)</a:t>
            </a:r>
          </a:p>
        </p:txBody>
      </p:sp>
    </p:spTree>
    <p:extLst>
      <p:ext uri="{BB962C8B-B14F-4D97-AF65-F5344CB8AC3E}">
        <p14:creationId xmlns:p14="http://schemas.microsoft.com/office/powerpoint/2010/main" val="27407726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</TotalTime>
  <Words>345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Senior Project</vt:lpstr>
      <vt:lpstr>Overview</vt:lpstr>
      <vt:lpstr>Content Thus Far</vt:lpstr>
      <vt:lpstr>Home Page</vt:lpstr>
      <vt:lpstr>Home Page cont.  </vt:lpstr>
      <vt:lpstr>News</vt:lpstr>
      <vt:lpstr>News cont. </vt:lpstr>
      <vt:lpstr>Shop</vt:lpstr>
      <vt:lpstr>Shop cont. </vt:lpstr>
      <vt:lpstr>Contact Us</vt:lpstr>
      <vt:lpstr>Contact Us cont.</vt:lpstr>
      <vt:lpstr>Design </vt:lpstr>
      <vt:lpstr>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Maxwell Corder</dc:creator>
  <cp:lastModifiedBy>Maxwell Corder</cp:lastModifiedBy>
  <cp:revision>2</cp:revision>
  <dcterms:created xsi:type="dcterms:W3CDTF">2020-09-20T13:47:05Z</dcterms:created>
  <dcterms:modified xsi:type="dcterms:W3CDTF">2020-09-20T13:57:39Z</dcterms:modified>
</cp:coreProperties>
</file>