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82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6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02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0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6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1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8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16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6943-82B0-4A6F-A08C-1E87D820D4B6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143D-3386-4446-9B94-A8545FB99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1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 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внутренней политики Республики Беларусь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Внутренняя политика Республики Беларусь основывается на следующих принципах:</a:t>
            </a:r>
          </a:p>
          <a:p>
            <a:r>
              <a:rPr lang="ru-RU" b="1" dirty="0">
                <a:solidFill>
                  <a:schemeClr val="tx1"/>
                </a:solidFill>
              </a:rPr>
              <a:t>стабильность конституционного </a:t>
            </a:r>
            <a:r>
              <a:rPr lang="ru-RU" b="1" dirty="0" smtClean="0">
                <a:solidFill>
                  <a:schemeClr val="tx1"/>
                </a:solidFill>
              </a:rPr>
              <a:t>строя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4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Внутренняя политика Республики Беларусь основывается на следующих принципах: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стабильность конституционного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строя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гарантия конституционных прав и свобод граждан;</a:t>
            </a:r>
          </a:p>
          <a:p>
            <a:r>
              <a:rPr lang="ru-RU" dirty="0"/>
              <a:t>равенство всех форм собственности в интересах личности и общества;</a:t>
            </a:r>
          </a:p>
          <a:p>
            <a:r>
              <a:rPr lang="ru-RU" dirty="0"/>
              <a:t>устойчивое социально-экономическое развитие;</a:t>
            </a:r>
          </a:p>
          <a:p>
            <a:r>
              <a:rPr lang="ru-RU" dirty="0"/>
              <a:t>учет геополитических, социально-экономических и природных особенностей Республики Беларусь;</a:t>
            </a:r>
          </a:p>
          <a:p>
            <a:r>
              <a:rPr lang="ru-RU" dirty="0"/>
              <a:t>социальная справедливость;</a:t>
            </a:r>
          </a:p>
          <a:p>
            <a:r>
              <a:rPr lang="ru-RU" dirty="0"/>
              <a:t>взаимодействие законодательной, исполнительной и судебной властей в интересах личности, общества и государства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81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Стратегическими целями внутренней политики Республики Беларусь являются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27584" y="1916832"/>
            <a:ext cx="48965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обеспечение прав и свобод человека и гарантии их реализации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27584" y="3028020"/>
            <a:ext cx="56886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повышение уровня благосостояния народа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27584" y="4139208"/>
            <a:ext cx="66967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развитие демократического социального правового государства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27584" y="5250396"/>
            <a:ext cx="74888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формирование эффективной социально ориентированной рыночной экономики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724128" y="14127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6466729" y="1418765"/>
            <a:ext cx="0" cy="1434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209330" y="1424754"/>
            <a:ext cx="0" cy="25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951931" y="1430743"/>
            <a:ext cx="0" cy="3644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Основными задачами внутренней политики Республики Беларусь являются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3732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обеспечение государственного суверенитета и территориальной целостности Республики Беларусь;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обеспечение защиты прав, свобод и законных интересов граждан Республики Беларусь, иностранных граждан и лиц без гражданства, прав и законных интересов организаций, общественных и государственных интересов;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проведение единой бюджетно-финансовой, налоговой, денежно-кредитной и валютной политики, способствующей финансовой стабильности национальной экономики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96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Основными задачами внутренней политики Республики Беларусь </a:t>
            </a:r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являются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поддержание инфляции на уровне, не препятствующем эффективному развитию национальной экономики;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развитие конкурентоспособных секторов и отраслей национальной экономики;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привлечение инвестиций в экономику Республики Беларусь;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формирование промышленного потенциала, основанного на высокоэффективных, ресурсосберегающих, экологически безопасных технологиях, обеспечивающих производство конкурентоспособных товаров (работ, услуг</a:t>
            </a:r>
            <a:r>
              <a:rPr lang="ru-RU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Основными задачами внутренней политики Республики Беларусь являются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активизация инновационной деятельности;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освоение в производстве передовых национальных и зарубежных технологий;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развитие предпринимательства, малого и среднего бизнеса;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увеличение продолжительности жизни граждан и снижение смертности;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оптимизация миграционных процессов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72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Основными задачами внутренней политики Республики Беларусь являются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обеспечение рациональной занятости населения, повышение эффективности использования трудовых ресурсов;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обеспечение безопасности жизни и здоровья работников в процессе трудовой деятельности;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обеспечение государственной поддержки малообеспеченных групп населения;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создание необходимых условий для формирования духовно богатого и физически здорового человека, улучшения его жилищных условий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91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Основными задачами внутренней политики Республики Беларусь являются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обеспечение доступности медицинской помощи;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обеспечение развития всех форм и видов образовательной деятельности;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обеспечение общедоступности ценностей отечественной и мировой культуры, находящихся в государственных и общественных фондах;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обеспечение прав граждан на благоприятную для жизни и здоровья окружающую среду, рациональное использование природных ресурсов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721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183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Цели и  задачи внутренней политики Республики Беларусь</vt:lpstr>
      <vt:lpstr>Внутренняя политика Республики Беларусь основывается на следующих принципах: стабильность конституционного строя</vt:lpstr>
      <vt:lpstr>Стратегическими целями внутренней политики Республики Беларусь являются</vt:lpstr>
      <vt:lpstr>Основными задачами внутренней политики Республики Беларусь являются</vt:lpstr>
      <vt:lpstr>Основными задачами внутренней политики Республики Беларусь являются</vt:lpstr>
      <vt:lpstr>Основными задачами внутренней политики Республики Беларусь являются</vt:lpstr>
      <vt:lpstr>Основными задачами внутренней политики Республики Беларусь являются</vt:lpstr>
      <vt:lpstr>Основными задачами внутренней политики Республики Беларусь являются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Цели и  задачи внутренней политики Республики Беларусь</dc:title>
  <dc:creator>MaxCriser</dc:creator>
  <cp:lastModifiedBy>MaxCriser</cp:lastModifiedBy>
  <cp:revision>1</cp:revision>
  <dcterms:created xsi:type="dcterms:W3CDTF">2017-05-22T14:31:07Z</dcterms:created>
  <dcterms:modified xsi:type="dcterms:W3CDTF">2017-05-22T14:36:41Z</dcterms:modified>
</cp:coreProperties>
</file>