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8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6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1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7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6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6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910D-CB59-4216-A9E4-E96BE12A7A9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F867-A080-4E16-A4FD-843F6D0D2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9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Исполнительная власть в </a:t>
            </a:r>
            <a:r>
              <a:rPr lang="ru-RU" dirty="0" smtClean="0"/>
              <a:t>Республике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160439"/>
            <a:ext cx="6400800" cy="17526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Высшим органом исполнительной власти в стране является Правительство. Как орган власти Правительство имеет ряд признаков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stiN\Desktop\Flag_of_Belar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148064" cy="25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Подзаконность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Если законодательная власть имеет первичный, верховенствующий характер, то исполнительная (административная) власть является вторичной, производной от законодательной. Все действия и акты органов исполнительной власти основываются на законе, не должны ему противоречить и направлены на исполнение закона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050" name="Picture 2" descr="C:\Users\IstiN\Desktop\la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07" y="4213123"/>
            <a:ext cx="5580112" cy="262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Правительство действует непрерывно на всей территории страны и имеет в своем распоряжении разветвленную систему органов исполнительной власти на местах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3074" name="Picture 2" descr="C:\Users\IstiN\Desktop\10149709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17032"/>
            <a:ext cx="4932040" cy="26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ru-RU" dirty="0"/>
              <a:t>Предметный характер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3833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/>
              <a:t>Деятельность правительства имеет особое содержание, связанное с реализацией политики государства в различных сферах жизни </a:t>
            </a:r>
            <a:r>
              <a:rPr lang="ru-RU" sz="2800" dirty="0" smtClean="0"/>
              <a:t>общества.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887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Исполнительная власть в Республике Беларусь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Правительство выполняет свои задачи за счет распоряжения материальными, организационными и другими ресурсами, а также при помощи таких инструментов, как служебные продвижения и система поощрений. В руках исполнительной власти находится мощная сила, представленная бюрократическим аппаратом, армией, органами внутренних дел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Согласно ст. 106 Конституции Республики Беларусь, исполнительную власть в Республике Беларусь осуществляет Правительство - Совет Министров Республики Беларусь - центральный орган государственного управления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6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ru-RU" dirty="0" smtClean="0"/>
              <a:t>Исполнительная власть в Республике Беларусь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232446"/>
            <a:ext cx="7632848" cy="4148881"/>
          </a:xfrm>
        </p:spPr>
        <p:txBody>
          <a:bodyPr>
            <a:noAutofit/>
          </a:bodyPr>
          <a:lstStyle/>
          <a:p>
            <a:pPr algn="l"/>
            <a:r>
              <a:rPr lang="ru-RU" sz="1700" dirty="0" smtClean="0">
                <a:solidFill>
                  <a:schemeClr val="tx1"/>
                </a:solidFill>
              </a:rPr>
              <a:t>Правительство Республики Беларусь состоит из Премьер- министра, его заместителей и министров. В состав Правительства также могут входить руководители иных республиканских органов государственного управления.</a:t>
            </a:r>
            <a:br>
              <a:rPr lang="ru-RU" sz="1700" dirty="0" smtClean="0">
                <a:solidFill>
                  <a:schemeClr val="tx1"/>
                </a:solidFill>
              </a:rPr>
            </a:br>
            <a:r>
              <a:rPr lang="ru-RU" sz="1700" dirty="0" smtClean="0">
                <a:solidFill>
                  <a:schemeClr val="tx1"/>
                </a:solidFill>
              </a:rPr>
              <a:t/>
            </a:r>
            <a:br>
              <a:rPr lang="ru-RU" sz="1700" dirty="0" smtClean="0">
                <a:solidFill>
                  <a:schemeClr val="tx1"/>
                </a:solidFill>
              </a:rPr>
            </a:br>
            <a:r>
              <a:rPr lang="ru-RU" sz="1700" dirty="0" smtClean="0">
                <a:solidFill>
                  <a:schemeClr val="tx1"/>
                </a:solidFill>
              </a:rPr>
              <a:t>Премьер-министр назначается Президентом Республики Беларусь с согласия Палаты представителей, которое дается не позднее чем в двухнедельный срок: со дня внесения предложения по его кандидатуре. Полномочия Премьер-министра оговорены в ст. 106 Конституции Республики Беларусь. Основной функцией Премьер-министра является руководство деятельностью Правительства, за которую он несет персональную ответственность перед Президентом.</a:t>
            </a:r>
            <a:br>
              <a:rPr lang="ru-RU" sz="1700" dirty="0" smtClean="0">
                <a:solidFill>
                  <a:schemeClr val="tx1"/>
                </a:solidFill>
              </a:rPr>
            </a:br>
            <a:endParaRPr lang="ru-RU" sz="1700" dirty="0" smtClean="0">
              <a:solidFill>
                <a:schemeClr val="tx1"/>
              </a:solidFill>
            </a:endParaRPr>
          </a:p>
          <a:p>
            <a:pPr algn="l"/>
            <a:r>
              <a:rPr lang="ru-RU" sz="1700" dirty="0" smtClean="0">
                <a:solidFill>
                  <a:schemeClr val="tx1"/>
                </a:solidFill>
              </a:rPr>
              <a:t>Правительство или любой член Правительства вправе заявить Президенту о своей отставке, если считает невозможным дальнейшее осуществление своих обязанностей.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Полномочия Совета Министров перечислены в ст. 107 Конституции. К ним относятся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2784267"/>
            <a:ext cx="38884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руководство системой подчиненных органов государственного управления и других органов исполнительной власти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76056" y="2764160"/>
            <a:ext cx="38884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 основных направлений внутренней и внешней политики и принятие мер по их реализации;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5536" y="5013176"/>
            <a:ext cx="38884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и представление Президенту для внесения в Парламент проекта республиканского бюджета и отчет о его </a:t>
            </a:r>
            <a:r>
              <a:rPr lang="ru-RU" dirty="0" smtClean="0"/>
              <a:t>исполнении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16016" y="4581128"/>
            <a:ext cx="3888432" cy="167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обеспечение </a:t>
            </a:r>
            <a:r>
              <a:rPr lang="ru-RU" dirty="0"/>
              <a:t>проведения единой экономической, финансовой, кредитной и денежной политики, государственной политики в области науки, культуры, образования, здравоохранения, 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283968" y="1988840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716016" y="1988840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771800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156176" y="19888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292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Исполнительная власть в Республике</vt:lpstr>
      <vt:lpstr>Подзаконность</vt:lpstr>
      <vt:lpstr>Универсальность</vt:lpstr>
      <vt:lpstr>Предметный характер</vt:lpstr>
      <vt:lpstr>Исполнительная власть в Республике Беларусь</vt:lpstr>
      <vt:lpstr>Исполнительная власть в Республике Беларусь</vt:lpstr>
      <vt:lpstr>Полномочия Совета Министров перечислены в ст. 107 Конституции. К ним относятся: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Исполнительная власть в Республике</dc:title>
  <dc:creator>MaxCriser</dc:creator>
  <cp:lastModifiedBy>MaxCriser</cp:lastModifiedBy>
  <cp:revision>1</cp:revision>
  <dcterms:created xsi:type="dcterms:W3CDTF">2017-05-22T14:16:46Z</dcterms:created>
  <dcterms:modified xsi:type="dcterms:W3CDTF">2017-05-22T14:25:36Z</dcterms:modified>
</cp:coreProperties>
</file>