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0DADF-7288-4F66-251E-6ADC2E28C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96CA9-03D7-B9D1-C97C-57DB3252A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3D471-DEA6-84FF-06F0-0DDA1986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8BF9-2278-4BFE-88C0-47828C08602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439BC-4933-4B1A-4A39-58B6C5E1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1A13C-18E2-D304-417B-38CD1124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AD31-DC49-477D-8DF4-E234D24D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5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44717-9330-9427-4C47-4FA024DAB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7CA17-18B5-CEEF-5711-5D3B1A539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E0B7-C789-FAE3-DF91-4A0FEFE3D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8BF9-2278-4BFE-88C0-47828C08602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3CA6-1E58-5B65-B043-7590276A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2579E-0F53-76B9-B944-57932842E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AD31-DC49-477D-8DF4-E234D24D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87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B51B3A-B9AE-AA33-EA59-0EE347FF9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0AF6C-2B28-7EA0-6908-A3668411E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8B557-3BC2-1915-037D-0E167E420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8BF9-2278-4BFE-88C0-47828C08602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50047-5E51-1005-AEAF-07D1A5DC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F6417-9E95-7BF6-7702-31FB141CF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AD31-DC49-477D-8DF4-E234D24D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1D4C4-93CB-4B66-F13C-3A42BC5A8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38477-096E-6059-D2E4-825795EE9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E00DE-373E-681F-8D66-3FA166A99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8BF9-2278-4BFE-88C0-47828C08602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8D069-DAA0-2D40-DD2C-73CF228C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16BD6-E2B3-E8A5-301A-8F3F144C1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AD31-DC49-477D-8DF4-E234D24D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6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A4AF-F9C0-AAF4-F7CB-33ECF710A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BD64D-3E51-791A-95D5-959066D29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03B64-F6DE-7F02-CC71-514BD07FF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8BF9-2278-4BFE-88C0-47828C08602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99BBF-6BA1-0903-A8A0-27A734386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CB6F7-9608-1ECA-A744-7052CB8DD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AD31-DC49-477D-8DF4-E234D24D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7C3D1-1761-9955-64B5-56FB021FB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FDE6F-F450-1605-EA2A-C6E148200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252F5-E095-9EC8-D520-E7A34D8F6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4DF2C-5232-3CA7-A7E1-9A6A541E1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8BF9-2278-4BFE-88C0-47828C08602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5AAC2-129B-8254-CBDF-C4A0F8E1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498D2-05EF-4046-106C-0183D019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AD31-DC49-477D-8DF4-E234D24D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6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11FEB-72E1-6D5A-2AEF-693F3BD1B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217ED-AD6C-25FE-509B-E35BC0405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FE94F-B1EB-A392-EDAB-68F3500D8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F9BDA1-F697-64CF-73B2-BB3555C5B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B10DB6-83BF-5FBC-8731-E988F90365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B62556-8FFF-C6C9-1B03-87F657815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8BF9-2278-4BFE-88C0-47828C08602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72AB1C-D6D7-47FD-2084-3A69173C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2EFF7-C825-FBC1-7187-1746715C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AD31-DC49-477D-8DF4-E234D24D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17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2A88E-2722-4060-7F28-B51B1989E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D571CE-2B1F-8BFF-AB51-95B24103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8BF9-2278-4BFE-88C0-47828C08602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5FF98-47C0-99D9-694F-FADD578B9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8A8CE-C824-07E7-590A-6FD80097D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AD31-DC49-477D-8DF4-E234D24D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3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B8E8E4-6770-BFA5-DE81-AA5078D3D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8BF9-2278-4BFE-88C0-47828C08602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936690-1CBC-52D7-F24D-F1BBD25C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49C8E-24D4-564F-092C-CED88811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AD31-DC49-477D-8DF4-E234D24D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3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7AC55-D2E3-C51C-43D8-BB8B57384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FD576-3D65-F712-C258-09CE01506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C0A59-0DA8-6764-C373-34F8F1B37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F516C-772C-F6AD-45FC-8284D1E6F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8BF9-2278-4BFE-88C0-47828C08602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1CD71-1A1E-2249-2DDE-30B86CD1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D17FF-DA7C-A82F-9D14-0A4E9E6E9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AD31-DC49-477D-8DF4-E234D24D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6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0239-B747-99B0-E121-870CC1861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7E4464-BACA-4A0B-EB5E-567B6243E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85D76-4689-DDB2-576E-6DF892A5C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600AC-D807-1648-DABF-EC5544C2A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8BF9-2278-4BFE-88C0-47828C08602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DFEE2-61C3-B3E2-FBBA-6212E3EE6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B56E2-6D07-DCC2-A17A-99CFA7426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AD31-DC49-477D-8DF4-E234D24D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4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2EBF68-EA31-C160-E1D1-3C5380042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166B6-DD03-8FC0-B6C6-925BC9B14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A6B36-BCFC-D06F-5A2F-CC864E053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18BF9-2278-4BFE-88C0-47828C08602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0D74D-D4CF-F79E-E4E4-E2CDD6387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DD609-6491-02C9-8959-55795C1D8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9AD31-DC49-477D-8DF4-E234D24D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9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B81B2-B620-FCF5-E03E-39E9B18B5C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13B0D-9D20-5312-7CDC-E460ED7382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8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4661-EB83-982A-02CA-937635AA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97D11-1F26-E192-6837-2F83A66AC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D4E51-7F5E-FB75-7ABC-29595F2AA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871" y="0"/>
            <a:ext cx="6760281" cy="669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57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2B759-C33F-DD4E-8659-D21B7CFB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E3A11-897B-98ED-94E0-0EF2A95B7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02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9B9D-6F37-F7F8-0625-20289F39B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62730-D731-D489-9208-76D5DA8DB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https://poloclub.github.io/cnn-explainer/</a:t>
            </a:r>
          </a:p>
        </p:txBody>
      </p:sp>
    </p:spTree>
    <p:extLst>
      <p:ext uri="{BB962C8B-B14F-4D97-AF65-F5344CB8AC3E}">
        <p14:creationId xmlns:p14="http://schemas.microsoft.com/office/powerpoint/2010/main" val="265179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10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T. Curie</dc:creator>
  <cp:lastModifiedBy>Max T. Curie</cp:lastModifiedBy>
  <cp:revision>1</cp:revision>
  <dcterms:created xsi:type="dcterms:W3CDTF">2023-06-20T18:00:14Z</dcterms:created>
  <dcterms:modified xsi:type="dcterms:W3CDTF">2023-06-21T00:26:55Z</dcterms:modified>
</cp:coreProperties>
</file>