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8FA2-0B38-D0ED-2924-B76A170D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9996-36A5-8B7B-E023-08E826502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3447-AC74-13B4-1187-83C91880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CA81-B18D-4E32-B1FC-F80BBAC2CA9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C2586-19ED-D145-4E61-69D429FF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26A-6392-15F2-6EAC-40E2F8C1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0194-B897-4C64-8A79-314489F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4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6EBC-8624-C67F-AA8B-7BC6A69B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E71B0-C240-08AB-CC60-3A53F31BD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5B1C-E4D6-B77A-586A-D88D0F63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CA81-B18D-4E32-B1FC-F80BBAC2CA9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7B89-4C25-17F1-F62D-2883B484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C713-4948-FAC5-68FB-130D19F0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0194-B897-4C64-8A79-314489F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16580-323F-8703-BBEE-A74AD5741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3ABA8-2BCD-013D-5311-04B365B89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6783A-D876-576D-7B5D-3636C27A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CA81-B18D-4E32-B1FC-F80BBAC2CA9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772A-D2F7-29B6-86AC-4706C18F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A517-1B08-D81D-3AB1-4F5EF824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0194-B897-4C64-8A79-314489F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9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A2ED-3E93-D067-4AF3-8F6B4A4D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6A8D-DDFE-71DE-EA23-34CB199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4B76-53AC-049C-45B5-5B890D44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CA81-B18D-4E32-B1FC-F80BBAC2CA9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F58E-C494-4B68-7E99-459101F2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3FDEF-0E45-764E-5A3F-3B677279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0194-B897-4C64-8A79-314489F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ABF6-5595-2BC3-9285-7E8375D8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36919-A595-E159-02FB-F2466540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A1CF-919B-3002-DAE7-1C2E5C8D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CA81-B18D-4E32-B1FC-F80BBAC2CA9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0324-68B5-2F6A-0057-A2117E93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9B88-5189-6700-179F-088DF0F0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0194-B897-4C64-8A79-314489F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508D-3DB9-D9C1-DC05-A731AB25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C5BC-5D8D-36AB-1EE0-A75BF0CC9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F54C0-3574-33A0-90E5-C360D24D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E747B-54C8-EEBC-7AA4-63E01FFC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CA81-B18D-4E32-B1FC-F80BBAC2CA9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12D2-7E78-58B1-2AAC-25B304E4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19F15-BB74-CD3F-D45C-FCC4E254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0194-B897-4C64-8A79-314489F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984C-D060-960C-FD0D-761F5E22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2549C-B8CB-0488-D700-AA9545CF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6B800-F2C8-D3D9-E422-86A795E17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30C56-0FEF-BA41-717F-35A39A88B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DF99A-8445-E670-4021-A5C02075F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8B208-232D-CA86-9971-57B20313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CA81-B18D-4E32-B1FC-F80BBAC2CA9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B9073-52C3-03D0-7D62-D5A0D7E1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C8B5E-C415-538C-C570-B4767A67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0194-B897-4C64-8A79-314489F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03A0-8DE5-1237-392E-129B387D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F825C-1C8C-66A3-F33B-A55ABA59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CA81-B18D-4E32-B1FC-F80BBAC2CA9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76224-6166-FAAA-4C2E-1CFFF728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B98AF-92D1-300E-DB8E-9D53AB01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0194-B897-4C64-8A79-314489F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9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317B-4DD9-EC25-46D3-C90701A9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CA81-B18D-4E32-B1FC-F80BBAC2CA9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4DFC6-E6CC-C0D8-A43A-251E8763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BD368-FCAB-0A70-B564-D01A189D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0194-B897-4C64-8A79-314489F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1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926A-2923-C3FF-BE70-ADB86E24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0484-606A-E7F7-BD91-BAC5F15B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BD88A-EF99-7A12-D5E2-27D705F12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00027-FE61-9D55-C9D6-FACAB34A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CA81-B18D-4E32-B1FC-F80BBAC2CA9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BE2D4-CA9C-03A8-873F-7B848E81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39C58-94DE-01B5-2C1D-32E2D16A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0194-B897-4C64-8A79-314489F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677C-D72C-BFDF-39B9-0CB26EF5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C84B5-3F2D-58AF-22A9-6CBCAFE5E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56DE3-50FB-5BA7-770A-35D051D90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69180-0CD5-E305-1683-25B98ABB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CA81-B18D-4E32-B1FC-F80BBAC2CA9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4DA31-F12B-6509-1DAD-A1E98257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8ED7A-387C-B350-57C8-C0212D6E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0194-B897-4C64-8A79-314489F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1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8519E-7FD7-6EB0-5124-21F71E34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659E-5AFE-8DA4-4569-7C56F233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1710-EA90-058E-317D-BF74EC961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CA81-B18D-4E32-B1FC-F80BBAC2CA9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3834-4A21-744C-FAC1-96EDA9C1C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ED36-BAF7-9B76-B454-CD74B9865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0194-B897-4C64-8A79-314489F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DC2D-5F29-7359-E57D-9DF65B968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F5D60-755D-F3F2-C556-514482E14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A512-7914-0817-9F5E-AF08C9EB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5A3E-32D6-560A-73B8-BA95E22E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0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F81A-B409-FF8A-0987-140085E8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6D28-E46B-76A5-E620-454257D5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r>
              <a:rPr lang="en-US" dirty="0"/>
              <a:t>https://www.geeksforgeeks.org/dilated-convolution/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7BD77-17BD-775C-6B5D-8B72E963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60" y="578826"/>
            <a:ext cx="7517605" cy="38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2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6C50-C2B9-5709-1072-75364AEF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"causal" padding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9CEF-27D9-2844-55AB-CEEC1F28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6753"/>
            <a:ext cx="10515600" cy="970210"/>
          </a:xfrm>
        </p:spPr>
        <p:txBody>
          <a:bodyPr/>
          <a:lstStyle/>
          <a:p>
            <a:r>
              <a:rPr lang="en-US" dirty="0"/>
              <a:t>https://stackoverflow.com/questions/52578950/causal-padding-in-keras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ED64A-015F-EA64-A008-FFD06236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28" y="1370925"/>
            <a:ext cx="9421232" cy="37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A699-2E4E-D1E2-68BB-83B209A0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C6B2-6715-E731-5DA5-ECEF1102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046C4-F5DA-AE3C-0593-D3690CBC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853" y="0"/>
            <a:ext cx="3848293" cy="70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1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"causal" padding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T. Curie</dc:creator>
  <cp:lastModifiedBy>Max T. Curie</cp:lastModifiedBy>
  <cp:revision>1</cp:revision>
  <dcterms:created xsi:type="dcterms:W3CDTF">2023-06-08T18:22:11Z</dcterms:created>
  <dcterms:modified xsi:type="dcterms:W3CDTF">2023-06-09T00:38:09Z</dcterms:modified>
</cp:coreProperties>
</file>