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7091-8BA2-4753-9EB6-2B6DDB276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3F837-57F6-40B4-B732-D85E90F86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FB426-DE6E-457F-BFF5-0D4C4A68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2C16-D411-4EAA-8C70-0BB4CB59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FC47E-B824-40ED-9F83-B5F590A9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8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BECF-170C-429F-BCFF-D7DD5092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3A8DE-1E59-4AF0-96C1-500FC295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08130-56AD-4CD2-87D4-F10799DB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2E8E8-3238-417C-81EB-6B12395D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016A-0ED9-45AB-B938-2231F23F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C34D2-8E07-494E-AEEE-0198F7DC2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FCC31-9040-4936-A04A-98E1FA7B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0CB1F-0895-4413-BDF9-308EC624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607C6-A603-4AB7-AE52-A3782FAD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EC2F-DE10-49B3-B64C-DF3BF476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2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EB19-6061-4165-8ED8-306AF6F1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0B62-5312-4813-A080-3B7C11116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D809-10A3-436E-B2AA-5D1E4590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CF86E-E10B-4C62-942F-301B9A3C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B9373-A6F1-4803-8A80-A8831009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6897-9B17-4962-9395-84FB30CA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523E3-6942-4B5F-8732-04EB233F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9698D-A7B6-4020-9CF9-01631693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8FB07-FC26-465F-8D0B-142F18AA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7DDDC-9158-4E9F-9EC7-EF3B7AB9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3A4C-0119-4A02-8464-AC95D198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CCA8-4A67-4B28-B04A-E635AFD3F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10D4D-34E5-481A-8B68-2899AA094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FAB3E-CDBA-4DA1-8A97-76E0DE6E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74578-BA4F-4A9E-9B78-D75308D8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09FBC-1B87-4E3F-A8DF-5355DDCC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0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A541-8EE4-4B9D-912A-CFE739CB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2EC51-79DF-4198-A8A1-23632288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8769D-349C-4899-8B04-51512E8AC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79B89-F02E-41B8-B109-038CFA01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14F3D-7B0E-4502-9FEE-E93C053EA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97107-9E71-44FA-9738-89B56E21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BF185-DA68-4D6D-B778-932A983B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94A9F-AC0C-4BEF-BDFD-0D436D76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4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ED4B-6B5A-4B90-8C0B-2966164E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C2196-1DA0-463B-BCFB-C8DC1D7E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81DED-3D1F-4ACD-8296-96B5CC0E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88C4A-F08A-4BC6-B9DA-BF650CD0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32CD3-2037-49E5-9E62-DE122A87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01B95-C82F-4ED5-903B-1C418B26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A26A2-94D8-4274-AFD1-917EB563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4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7B69-3799-452E-B2E2-362993CD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2A8F-1DCD-4AAB-B973-4278E51F8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8CB62-4DE7-4C03-8283-89B355B9E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1651C-F999-47F7-ABB2-A212AB08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EE992-3718-4755-9BEE-F2646E6F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667CC-2443-4021-8F54-E671720A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9821-1D51-45B0-8020-408F4C31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14CDB-2033-4F4A-A2CF-7698E1827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71202-46A5-4727-887B-87D7FF6C1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40F73-3650-439D-89F9-904AE8CA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B78EB-838C-40A7-90AC-E7A49D96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35EF6-A125-4EAE-9816-CF5125D6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0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1A33F-47BC-4A1D-9C3F-D4F103A0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0E264-FB6D-4257-873B-3D89D0627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ECA1E-45DE-4095-8BE6-57D5DDC11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BCF01-D4CA-4162-BE73-F132CAFB5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7CA29-2D1A-418B-B51D-C4A65CCDC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DE67-3F61-4351-85E5-4B484DA39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569EA-4399-43EC-B4E4-6BEB11FA6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0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6E39-9D9A-4ACB-8F7F-817A9602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1FF2-4797-46BA-9297-1BCB7AC6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4F60C-CF9C-41CC-B991-66818A631D68}"/>
              </a:ext>
            </a:extLst>
          </p:cNvPr>
          <p:cNvSpPr txBox="1"/>
          <p:nvPr/>
        </p:nvSpPr>
        <p:spPr>
          <a:xfrm>
            <a:off x="838200" y="6488668"/>
            <a:ext cx="10356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https://towardsdatascience.com/the-mostly-complete-chart-of-neural-networks-explained-3fb6f2367464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4EF640-8AE5-436C-BDA6-3CC7AD54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81" y="57215"/>
            <a:ext cx="4319771" cy="647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9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55A5-92F8-4E77-82C9-8FB46B25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D675-4854-40FA-ADF0-B562398F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0D7772B-9A97-413E-A1D9-2143EF401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16"/>
          <a:stretch/>
        </p:blipFill>
        <p:spPr bwMode="auto">
          <a:xfrm>
            <a:off x="838200" y="0"/>
            <a:ext cx="10515600" cy="6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11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55A5-92F8-4E77-82C9-8FB46B25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D675-4854-40FA-ADF0-B562398F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0D7772B-9A97-413E-A1D9-2143EF401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01" b="58116"/>
          <a:stretch/>
        </p:blipFill>
        <p:spPr bwMode="auto">
          <a:xfrm>
            <a:off x="1633453" y="609418"/>
            <a:ext cx="2450275" cy="563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16B3897-3449-4F84-9043-CF6E9ED39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85"/>
          <a:stretch/>
        </p:blipFill>
        <p:spPr bwMode="auto">
          <a:xfrm>
            <a:off x="4206845" y="0"/>
            <a:ext cx="7888942" cy="687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2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Layers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2</cp:revision>
  <dcterms:created xsi:type="dcterms:W3CDTF">2022-02-21T19:16:19Z</dcterms:created>
  <dcterms:modified xsi:type="dcterms:W3CDTF">2022-02-25T22:32:43Z</dcterms:modified>
</cp:coreProperties>
</file>