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0F04-C61D-616F-B92E-55BC1DC10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4E6DD-2214-3417-3013-08ABF3FB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0CB6-B0F2-3B8A-AC5D-02F56A6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2E6C-9A4C-ED82-1DF2-E4274230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AA218-C311-3D85-A0CD-FBC4DD1E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39E7-9C90-333E-2393-7690026E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5A5B0-5849-3B26-7A13-44FA64A21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B3639-712B-6AF0-B119-58EC0E71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DC9B-3FF6-8A04-982C-03741ACA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D196-19BF-0AF9-8A69-E07C428E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25E4F-1435-49DC-1725-47148612E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8AF09-0AF4-2458-7A1D-E9B1B50E6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FC2C-D08C-60DC-FD24-47A0D35B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2EC12-DDB6-12E1-C9E2-3497B96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0E3B-457F-F1D6-1E0C-EDD83027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D4B6D-A282-DD54-D638-63393775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F8AE-AE75-05F3-D7EF-3F7CE8EB5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D5D0-7B33-C0F0-E795-CA2DA0AA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58D1F-B949-2D30-8BEA-3B493D94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E36D-5A4E-731B-A436-1588482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FAD3-FD86-7580-2D8F-0DD67BF7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7CC7D-3EC4-9A0A-4290-A597592E2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62C3E-00FE-6C79-7C52-D48CA2ED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1974-05A2-501D-EA2D-F22A7198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F350F-3844-7B68-A9B8-BD9459F0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A3D4-6111-1787-34E7-FAB30441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53496-4165-662E-8DB4-994FA5226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68770-8813-5D0A-F36F-F1637AEBA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7252C-3989-5EA8-51C0-2E4B0135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1A010-D7DB-D397-3C1B-5AFC7C8F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9FEDC-C082-2B0F-817C-73139815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FC7B-2635-2B5F-8328-21AE0B96B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7AF28-F86C-C5EF-E2A7-6D7D26979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733A-7375-FF9A-3108-D96718BA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4A575-2483-A84B-5AC7-5C1E1B342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A460E-D141-1CD7-3421-DAEFD4A6A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8BFDD-16BF-5919-76F2-EA328AEE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8AC94-B4F2-96FD-239E-D205F080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947DB-B00A-4897-A983-24327B78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E4A6-94A8-6753-FBDC-6AFAA9A3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CEF07-8404-C347-84A6-6B23396E0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5F6DD-AB7F-3C3F-C315-F6E3007C6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48B4E-155F-BF9A-BCA3-850C4AB3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FC0B3-BBE0-20E4-C068-838275A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632F7-53F1-E786-4434-AE284E80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5AF66-A7E0-D100-0100-CAFFF9E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85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6C77-4E15-3E29-4E62-E22C84B2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5149-BECF-1A2E-0C88-1B03559E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1204C-9416-3683-7177-EED5C0B0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5C517-F2D6-DEAC-29DB-16EC4EE3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E6D4F-2E1F-51E5-90AD-D4F3D75B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D0629-A679-E3C7-2F5D-D35EE5E2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5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BF58-4A0F-49EA-32E8-14296908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C825E-F414-3053-7C25-C534D1156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7524-9F9B-79BC-4A6E-E65389AED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97358-3721-069A-9980-2B8B5F6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0D90A-2709-B9A8-1DFA-EE2FAD99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91690-CE83-6182-5C91-0AC4A95A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9ED4B-2FA9-E46C-06A7-53C64364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A23BD-EDE0-EE94-0CD6-8D059DB9C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3D5B-8218-F9C5-7610-5BF1996A0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ACBF7-AF89-4C29-8133-4D847668965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36FC-FBD4-DEC7-A1AE-FD0B809F6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C420B-6575-3B8D-B751-A8FDA302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886CD-34F3-4710-A36C-88659378C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5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477F-205C-D866-0070-9C13BE555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E731-971B-E403-9E7D-6EF2C5030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1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AD30-D297-8940-9DBB-952F9185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15BC0-9D41-B35C-F653-DB361D494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243" y="1195754"/>
            <a:ext cx="7139774" cy="5442822"/>
          </a:xfrm>
        </p:spPr>
      </p:pic>
    </p:spTree>
    <p:extLst>
      <p:ext uri="{BB962C8B-B14F-4D97-AF65-F5344CB8AC3E}">
        <p14:creationId xmlns:p14="http://schemas.microsoft.com/office/powerpoint/2010/main" val="404578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AB1-E2D1-4500-D1D3-4BEC3FDD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A1A1-B3ED-01CC-2E10-37B015969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10k data, t-distribution with 2 degree of freedom</a:t>
            </a:r>
          </a:p>
        </p:txBody>
      </p:sp>
    </p:spTree>
    <p:extLst>
      <p:ext uri="{BB962C8B-B14F-4D97-AF65-F5344CB8AC3E}">
        <p14:creationId xmlns:p14="http://schemas.microsoft.com/office/powerpoint/2010/main" val="272869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60CF-9611-CF14-3298-37435BE4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B0B9-545C-ADE9-D0A1-6F95A73D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71C50-3987-55BE-353E-12D2E3F8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40"/>
            <a:ext cx="12192000" cy="658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3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0E58-BD87-49ED-763D-5AB239EF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D53E-8EEC-8A9F-7041-5DADEA63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C9307-225C-5E38-7D60-1FF298FFC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8" y="0"/>
            <a:ext cx="11204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1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01 visualization</vt:lpstr>
      <vt:lpstr>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Curie</dc:creator>
  <cp:lastModifiedBy>Max Curie</cp:lastModifiedBy>
  <cp:revision>4</cp:revision>
  <dcterms:created xsi:type="dcterms:W3CDTF">2024-07-22T19:13:08Z</dcterms:created>
  <dcterms:modified xsi:type="dcterms:W3CDTF">2024-07-22T23:32:48Z</dcterms:modified>
</cp:coreProperties>
</file>