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ECA447-E61A-4E33-80F9-2C1A61E0A62D}" v="15" dt="2020-11-06T15:49:49.4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 Curie" userId="fd60193ee69b7ad5" providerId="LiveId" clId="{0EECA447-E61A-4E33-80F9-2C1A61E0A62D}"/>
    <pc:docChg chg="undo custSel mod addSld delSld modSld">
      <pc:chgData name="Max Curie" userId="fd60193ee69b7ad5" providerId="LiveId" clId="{0EECA447-E61A-4E33-80F9-2C1A61E0A62D}" dt="2020-11-06T16:07:43.078" v="409" actId="20577"/>
      <pc:docMkLst>
        <pc:docMk/>
      </pc:docMkLst>
      <pc:sldChg chg="addSp delSp modSp new del mod setBg setClrOvrMap">
        <pc:chgData name="Max Curie" userId="fd60193ee69b7ad5" providerId="LiveId" clId="{0EECA447-E61A-4E33-80F9-2C1A61E0A62D}" dt="2020-11-06T15:45:26.918" v="366" actId="47"/>
        <pc:sldMkLst>
          <pc:docMk/>
          <pc:sldMk cId="3545402719" sldId="256"/>
        </pc:sldMkLst>
        <pc:spChg chg="mod">
          <ac:chgData name="Max Curie" userId="fd60193ee69b7ad5" providerId="LiveId" clId="{0EECA447-E61A-4E33-80F9-2C1A61E0A62D}" dt="2020-11-06T15:24:52.443" v="46" actId="26606"/>
          <ac:spMkLst>
            <pc:docMk/>
            <pc:sldMk cId="3545402719" sldId="256"/>
            <ac:spMk id="2" creationId="{D21616CE-6A46-4D6D-BA4F-3BB3C57E4A21}"/>
          </ac:spMkLst>
        </pc:spChg>
        <pc:spChg chg="mod ord">
          <ac:chgData name="Max Curie" userId="fd60193ee69b7ad5" providerId="LiveId" clId="{0EECA447-E61A-4E33-80F9-2C1A61E0A62D}" dt="2020-11-06T15:24:52.443" v="46" actId="26606"/>
          <ac:spMkLst>
            <pc:docMk/>
            <pc:sldMk cId="3545402719" sldId="256"/>
            <ac:spMk id="3" creationId="{CD093F0F-83B8-4EE7-96D1-FA1951B1EAD9}"/>
          </ac:spMkLst>
        </pc:spChg>
        <pc:spChg chg="add del">
          <ac:chgData name="Max Curie" userId="fd60193ee69b7ad5" providerId="LiveId" clId="{0EECA447-E61A-4E33-80F9-2C1A61E0A62D}" dt="2020-11-06T15:22:26.840" v="17" actId="26606"/>
          <ac:spMkLst>
            <pc:docMk/>
            <pc:sldMk cId="3545402719" sldId="256"/>
            <ac:spMk id="12" creationId="{71B2258F-86CA-4D4D-8270-BC05FCDEBFB3}"/>
          </ac:spMkLst>
        </pc:spChg>
        <pc:spChg chg="add del">
          <ac:chgData name="Max Curie" userId="fd60193ee69b7ad5" providerId="LiveId" clId="{0EECA447-E61A-4E33-80F9-2C1A61E0A62D}" dt="2020-11-06T15:24:52.443" v="46" actId="26606"/>
          <ac:spMkLst>
            <pc:docMk/>
            <pc:sldMk cId="3545402719" sldId="256"/>
            <ac:spMk id="17" creationId="{6DB7ADBC-26DA-450D-A8BF-E1ACCB46639C}"/>
          </ac:spMkLst>
        </pc:spChg>
        <pc:spChg chg="add del">
          <ac:chgData name="Max Curie" userId="fd60193ee69b7ad5" providerId="LiveId" clId="{0EECA447-E61A-4E33-80F9-2C1A61E0A62D}" dt="2020-11-06T15:24:52.443" v="46" actId="26606"/>
          <ac:spMkLst>
            <pc:docMk/>
            <pc:sldMk cId="3545402719" sldId="256"/>
            <ac:spMk id="19" creationId="{5E3C0EDB-60D3-4CEF-8B80-C6D01E08DEC2}"/>
          </ac:spMkLst>
        </pc:spChg>
        <pc:spChg chg="add del">
          <ac:chgData name="Max Curie" userId="fd60193ee69b7ad5" providerId="LiveId" clId="{0EECA447-E61A-4E33-80F9-2C1A61E0A62D}" dt="2020-11-06T15:24:52.443" v="46" actId="26606"/>
          <ac:spMkLst>
            <pc:docMk/>
            <pc:sldMk cId="3545402719" sldId="256"/>
            <ac:spMk id="21" creationId="{40C269CE-FB56-4D68-8CFB-1CFD5F350518}"/>
          </ac:spMkLst>
        </pc:spChg>
        <pc:spChg chg="add del">
          <ac:chgData name="Max Curie" userId="fd60193ee69b7ad5" providerId="LiveId" clId="{0EECA447-E61A-4E33-80F9-2C1A61E0A62D}" dt="2020-11-06T15:24:52.443" v="46" actId="26606"/>
          <ac:spMkLst>
            <pc:docMk/>
            <pc:sldMk cId="3545402719" sldId="256"/>
            <ac:spMk id="23" creationId="{A6ED7E7F-75F7-4581-A930-C4DEBC2A8419}"/>
          </ac:spMkLst>
        </pc:spChg>
        <pc:spChg chg="add del">
          <ac:chgData name="Max Curie" userId="fd60193ee69b7ad5" providerId="LiveId" clId="{0EECA447-E61A-4E33-80F9-2C1A61E0A62D}" dt="2020-11-06T15:24:44.666" v="38" actId="26606"/>
          <ac:spMkLst>
            <pc:docMk/>
            <pc:sldMk cId="3545402719" sldId="256"/>
            <ac:spMk id="30" creationId="{C475749F-F487-4EFB-ABC7-C1359590EB76}"/>
          </ac:spMkLst>
        </pc:spChg>
        <pc:spChg chg="add del">
          <ac:chgData name="Max Curie" userId="fd60193ee69b7ad5" providerId="LiveId" clId="{0EECA447-E61A-4E33-80F9-2C1A61E0A62D}" dt="2020-11-06T15:24:45.823" v="40" actId="26606"/>
          <ac:spMkLst>
            <pc:docMk/>
            <pc:sldMk cId="3545402719" sldId="256"/>
            <ac:spMk id="32" creationId="{E26B9EF5-5D92-4AC7-BC55-FC5C4C98ED4C}"/>
          </ac:spMkLst>
        </pc:spChg>
        <pc:spChg chg="add del">
          <ac:chgData name="Max Curie" userId="fd60193ee69b7ad5" providerId="LiveId" clId="{0EECA447-E61A-4E33-80F9-2C1A61E0A62D}" dt="2020-11-06T15:24:45.823" v="40" actId="26606"/>
          <ac:spMkLst>
            <pc:docMk/>
            <pc:sldMk cId="3545402719" sldId="256"/>
            <ac:spMk id="33" creationId="{F05C5575-0F07-43D0-AE78-81EAA8E67152}"/>
          </ac:spMkLst>
        </pc:spChg>
        <pc:spChg chg="add del">
          <ac:chgData name="Max Curie" userId="fd60193ee69b7ad5" providerId="LiveId" clId="{0EECA447-E61A-4E33-80F9-2C1A61E0A62D}" dt="2020-11-06T15:24:46.410" v="42" actId="26606"/>
          <ac:spMkLst>
            <pc:docMk/>
            <pc:sldMk cId="3545402719" sldId="256"/>
            <ac:spMk id="35" creationId="{83FA766D-3260-4E0A-9E7F-A2C93DFF1932}"/>
          </ac:spMkLst>
        </pc:spChg>
        <pc:spChg chg="add del">
          <ac:chgData name="Max Curie" userId="fd60193ee69b7ad5" providerId="LiveId" clId="{0EECA447-E61A-4E33-80F9-2C1A61E0A62D}" dt="2020-11-06T15:24:46.410" v="42" actId="26606"/>
          <ac:spMkLst>
            <pc:docMk/>
            <pc:sldMk cId="3545402719" sldId="256"/>
            <ac:spMk id="36" creationId="{CB435A06-5FFD-4CF8-BE06-3796EC42003A}"/>
          </ac:spMkLst>
        </pc:spChg>
        <pc:spChg chg="add del">
          <ac:chgData name="Max Curie" userId="fd60193ee69b7ad5" providerId="LiveId" clId="{0EECA447-E61A-4E33-80F9-2C1A61E0A62D}" dt="2020-11-06T15:24:46.410" v="42" actId="26606"/>
          <ac:spMkLst>
            <pc:docMk/>
            <pc:sldMk cId="3545402719" sldId="256"/>
            <ac:spMk id="37" creationId="{5E10DA6E-C3FF-4539-BF84-4775BB7EC422}"/>
          </ac:spMkLst>
        </pc:spChg>
        <pc:spChg chg="add del">
          <ac:chgData name="Max Curie" userId="fd60193ee69b7ad5" providerId="LiveId" clId="{0EECA447-E61A-4E33-80F9-2C1A61E0A62D}" dt="2020-11-06T15:24:52.443" v="46" actId="26606"/>
          <ac:spMkLst>
            <pc:docMk/>
            <pc:sldMk cId="3545402719" sldId="256"/>
            <ac:spMk id="39" creationId="{7383B190-6BFB-422F-B667-06B7B25F096A}"/>
          </ac:spMkLst>
        </pc:spChg>
        <pc:picChg chg="add del mod">
          <ac:chgData name="Max Curie" userId="fd60193ee69b7ad5" providerId="LiveId" clId="{0EECA447-E61A-4E33-80F9-2C1A61E0A62D}" dt="2020-11-06T15:19:01.831" v="3" actId="478"/>
          <ac:picMkLst>
            <pc:docMk/>
            <pc:sldMk cId="3545402719" sldId="256"/>
            <ac:picMk id="5" creationId="{3E5A22F4-56FE-4121-A5CC-CF88A3858AAE}"/>
          </ac:picMkLst>
        </pc:picChg>
        <pc:picChg chg="add mod ord">
          <ac:chgData name="Max Curie" userId="fd60193ee69b7ad5" providerId="LiveId" clId="{0EECA447-E61A-4E33-80F9-2C1A61E0A62D}" dt="2020-11-06T15:24:52.610" v="47" actId="1076"/>
          <ac:picMkLst>
            <pc:docMk/>
            <pc:sldMk cId="3545402719" sldId="256"/>
            <ac:picMk id="7" creationId="{AD6926B0-D02F-4916-A399-FEA6F1936457}"/>
          </ac:picMkLst>
        </pc:picChg>
        <pc:picChg chg="add mod ord">
          <ac:chgData name="Max Curie" userId="fd60193ee69b7ad5" providerId="LiveId" clId="{0EECA447-E61A-4E33-80F9-2C1A61E0A62D}" dt="2020-11-06T15:24:52.443" v="46" actId="26606"/>
          <ac:picMkLst>
            <pc:docMk/>
            <pc:sldMk cId="3545402719" sldId="256"/>
            <ac:picMk id="9" creationId="{5E9A54D3-177C-4C95-8F4A-6340A8AFFA9B}"/>
          </ac:picMkLst>
        </pc:picChg>
        <pc:picChg chg="add del mod">
          <ac:chgData name="Max Curie" userId="fd60193ee69b7ad5" providerId="LiveId" clId="{0EECA447-E61A-4E33-80F9-2C1A61E0A62D}" dt="2020-11-06T15:24:02.394" v="24" actId="478"/>
          <ac:picMkLst>
            <pc:docMk/>
            <pc:sldMk cId="3545402719" sldId="256"/>
            <ac:picMk id="11" creationId="{8924B0BD-0A4F-4F42-99A6-F8B7D69AC987}"/>
          </ac:picMkLst>
        </pc:picChg>
        <pc:picChg chg="add del mod">
          <ac:chgData name="Max Curie" userId="fd60193ee69b7ad5" providerId="LiveId" clId="{0EECA447-E61A-4E33-80F9-2C1A61E0A62D}" dt="2020-11-06T15:24:54.868" v="51" actId="478"/>
          <ac:picMkLst>
            <pc:docMk/>
            <pc:sldMk cId="3545402719" sldId="256"/>
            <ac:picMk id="14" creationId="{96A0A409-1195-446D-9CA0-99C4099ECB02}"/>
          </ac:picMkLst>
        </pc:picChg>
        <pc:picChg chg="add del mod">
          <ac:chgData name="Max Curie" userId="fd60193ee69b7ad5" providerId="LiveId" clId="{0EECA447-E61A-4E33-80F9-2C1A61E0A62D}" dt="2020-11-06T15:24:55.658" v="52" actId="478"/>
          <ac:picMkLst>
            <pc:docMk/>
            <pc:sldMk cId="3545402719" sldId="256"/>
            <ac:picMk id="16" creationId="{3855D333-5C8F-4E1B-A4AA-66479C771F47}"/>
          </ac:picMkLst>
        </pc:picChg>
        <pc:picChg chg="add del mod">
          <ac:chgData name="Max Curie" userId="fd60193ee69b7ad5" providerId="LiveId" clId="{0EECA447-E61A-4E33-80F9-2C1A61E0A62D}" dt="2020-11-06T15:24:54.426" v="50"/>
          <ac:picMkLst>
            <pc:docMk/>
            <pc:sldMk cId="3545402719" sldId="256"/>
            <ac:picMk id="20" creationId="{FBF81E64-CD3C-4C16-B391-4CEB2044EEBB}"/>
          </ac:picMkLst>
        </pc:picChg>
        <pc:cxnChg chg="add del">
          <ac:chgData name="Max Curie" userId="fd60193ee69b7ad5" providerId="LiveId" clId="{0EECA447-E61A-4E33-80F9-2C1A61E0A62D}" dt="2020-11-06T15:24:42.071" v="36" actId="26606"/>
          <ac:cxnSpMkLst>
            <pc:docMk/>
            <pc:sldMk cId="3545402719" sldId="256"/>
            <ac:cxnSpMk id="28" creationId="{60188E89-AF78-40F6-B787-E9BD9C625686}"/>
          </ac:cxnSpMkLst>
        </pc:cxnChg>
        <pc:cxnChg chg="add del">
          <ac:chgData name="Max Curie" userId="fd60193ee69b7ad5" providerId="LiveId" clId="{0EECA447-E61A-4E33-80F9-2C1A61E0A62D}" dt="2020-11-06T15:24:52.443" v="46" actId="26606"/>
          <ac:cxnSpMkLst>
            <pc:docMk/>
            <pc:sldMk cId="3545402719" sldId="256"/>
            <ac:cxnSpMk id="40" creationId="{ED28E597-4AF8-4D69-A9AB-A1EDC6156B04}"/>
          </ac:cxnSpMkLst>
        </pc:cxnChg>
      </pc:sldChg>
      <pc:sldChg chg="addSp delSp modSp new mod setBg delAnim modAnim setClrOvrMap">
        <pc:chgData name="Max Curie" userId="fd60193ee69b7ad5" providerId="LiveId" clId="{0EECA447-E61A-4E33-80F9-2C1A61E0A62D}" dt="2020-11-06T16:07:43.078" v="409" actId="20577"/>
        <pc:sldMkLst>
          <pc:docMk/>
          <pc:sldMk cId="2784921070" sldId="257"/>
        </pc:sldMkLst>
        <pc:spChg chg="mod ord">
          <ac:chgData name="Max Curie" userId="fd60193ee69b7ad5" providerId="LiveId" clId="{0EECA447-E61A-4E33-80F9-2C1A61E0A62D}" dt="2020-11-06T16:07:43.078" v="409" actId="20577"/>
          <ac:spMkLst>
            <pc:docMk/>
            <pc:sldMk cId="2784921070" sldId="257"/>
            <ac:spMk id="2" creationId="{F213DE02-FBE9-41CF-87B7-B6CE329040FA}"/>
          </ac:spMkLst>
        </pc:spChg>
        <pc:spChg chg="del">
          <ac:chgData name="Max Curie" userId="fd60193ee69b7ad5" providerId="LiveId" clId="{0EECA447-E61A-4E33-80F9-2C1A61E0A62D}" dt="2020-11-06T15:25:03.204" v="53"/>
          <ac:spMkLst>
            <pc:docMk/>
            <pc:sldMk cId="2784921070" sldId="257"/>
            <ac:spMk id="3" creationId="{C2F759AD-5F6D-43EE-AB0A-31555FC99CEA}"/>
          </ac:spMkLst>
        </pc:spChg>
        <pc:spChg chg="add">
          <ac:chgData name="Max Curie" userId="fd60193ee69b7ad5" providerId="LiveId" clId="{0EECA447-E61A-4E33-80F9-2C1A61E0A62D}" dt="2020-11-06T15:25:06.659" v="56" actId="26606"/>
          <ac:spMkLst>
            <pc:docMk/>
            <pc:sldMk cId="2784921070" sldId="257"/>
            <ac:spMk id="10" creationId="{71B2258F-86CA-4D4D-8270-BC05FCDEBFB3}"/>
          </ac:spMkLst>
        </pc:spChg>
        <pc:picChg chg="add mod">
          <ac:chgData name="Max Curie" userId="fd60193ee69b7ad5" providerId="LiveId" clId="{0EECA447-E61A-4E33-80F9-2C1A61E0A62D}" dt="2020-11-06T15:43:22.729" v="332" actId="1076"/>
          <ac:picMkLst>
            <pc:docMk/>
            <pc:sldMk cId="2784921070" sldId="257"/>
            <ac:picMk id="5" creationId="{9AF54CE5-0A45-461E-B4C3-C18945045F49}"/>
          </ac:picMkLst>
        </pc:picChg>
        <pc:picChg chg="add del mod">
          <ac:chgData name="Max Curie" userId="fd60193ee69b7ad5" providerId="LiveId" clId="{0EECA447-E61A-4E33-80F9-2C1A61E0A62D}" dt="2020-11-06T15:28:09.953" v="76" actId="478"/>
          <ac:picMkLst>
            <pc:docMk/>
            <pc:sldMk cId="2784921070" sldId="257"/>
            <ac:picMk id="7" creationId="{A3255FBA-A49E-42EC-8DE3-E99A17411AC3}"/>
          </ac:picMkLst>
        </pc:picChg>
        <pc:picChg chg="add mod">
          <ac:chgData name="Max Curie" userId="fd60193ee69b7ad5" providerId="LiveId" clId="{0EECA447-E61A-4E33-80F9-2C1A61E0A62D}" dt="2020-11-06T15:36:48.465" v="107" actId="14100"/>
          <ac:picMkLst>
            <pc:docMk/>
            <pc:sldMk cId="2784921070" sldId="257"/>
            <ac:picMk id="9" creationId="{93021E49-EF04-4A1F-B797-ED68717146BD}"/>
          </ac:picMkLst>
        </pc:picChg>
        <pc:picChg chg="add del mod">
          <ac:chgData name="Max Curie" userId="fd60193ee69b7ad5" providerId="LiveId" clId="{0EECA447-E61A-4E33-80F9-2C1A61E0A62D}" dt="2020-11-06T15:34:57.712" v="101" actId="478"/>
          <ac:picMkLst>
            <pc:docMk/>
            <pc:sldMk cId="2784921070" sldId="257"/>
            <ac:picMk id="12" creationId="{1E7AFCF1-8908-44AB-903B-026113B77B85}"/>
          </ac:picMkLst>
        </pc:picChg>
        <pc:picChg chg="add mod">
          <ac:chgData name="Max Curie" userId="fd60193ee69b7ad5" providerId="LiveId" clId="{0EECA447-E61A-4E33-80F9-2C1A61E0A62D}" dt="2020-11-06T15:36:51.111" v="108" actId="1076"/>
          <ac:picMkLst>
            <pc:docMk/>
            <pc:sldMk cId="2784921070" sldId="257"/>
            <ac:picMk id="14" creationId="{4C9BBC02-7D1C-4DB7-8CA7-F04DFE2C7F26}"/>
          </ac:picMkLst>
        </pc:picChg>
        <pc:picChg chg="add del mod">
          <ac:chgData name="Max Curie" userId="fd60193ee69b7ad5" providerId="LiveId" clId="{0EECA447-E61A-4E33-80F9-2C1A61E0A62D}" dt="2020-11-06T15:50:31.446" v="371" actId="478"/>
          <ac:picMkLst>
            <pc:docMk/>
            <pc:sldMk cId="2784921070" sldId="257"/>
            <ac:picMk id="15" creationId="{2A578408-F7FE-4B3B-979D-B4B8F3CD2543}"/>
          </ac:picMkLst>
        </pc:picChg>
      </pc:sldChg>
      <pc:sldChg chg="addSp modSp new del mod">
        <pc:chgData name="Max Curie" userId="fd60193ee69b7ad5" providerId="LiveId" clId="{0EECA447-E61A-4E33-80F9-2C1A61E0A62D}" dt="2020-11-06T15:45:30.504" v="367" actId="47"/>
        <pc:sldMkLst>
          <pc:docMk/>
          <pc:sldMk cId="306511356" sldId="258"/>
        </pc:sldMkLst>
        <pc:picChg chg="add mod">
          <ac:chgData name="Max Curie" userId="fd60193ee69b7ad5" providerId="LiveId" clId="{0EECA447-E61A-4E33-80F9-2C1A61E0A62D}" dt="2020-11-06T15:25:57.609" v="70" actId="1076"/>
          <ac:picMkLst>
            <pc:docMk/>
            <pc:sldMk cId="306511356" sldId="258"/>
            <ac:picMk id="4" creationId="{E2B6DB35-BAD2-46DF-A947-6D4C89909BCF}"/>
          </ac:picMkLst>
        </pc:picChg>
        <pc:picChg chg="add mod">
          <ac:chgData name="Max Curie" userId="fd60193ee69b7ad5" providerId="LiveId" clId="{0EECA447-E61A-4E33-80F9-2C1A61E0A62D}" dt="2020-11-06T15:26:04.014" v="72" actId="1076"/>
          <ac:picMkLst>
            <pc:docMk/>
            <pc:sldMk cId="306511356" sldId="258"/>
            <ac:picMk id="6" creationId="{0C4F7766-6AC1-4817-B0FA-FA56FABD606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7937F-B735-4A01-9813-2C3BEE86D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7D72E-5D9F-497E-8363-AB1D70F5B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F58B0-10B3-468E-9F42-6598ED84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31D4-ACFF-4FE1-BD27-3FF55A04C9E9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BA9A9-53D1-4682-B5CF-7CCCC614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BDD21-12A2-4B26-83CB-0914CF58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C559-B984-445B-8FD8-E3C02F09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6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99E04-E590-4DC2-9F84-8794013D5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24F7C3-998F-4385-A35F-E6CEAA1A2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9921B-6374-40EE-AB03-38583E96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31D4-ACFF-4FE1-BD27-3FF55A04C9E9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F0F6C-CBBE-4E7E-B68B-F246DA86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EEA7A-5BBC-4A46-8B1D-933C3B06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C559-B984-445B-8FD8-E3C02F09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6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D2E2D7-1A2E-419C-B800-1CB0D017F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971FA-A1E9-4591-A59D-793F22081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8E6E-3C5C-4F70-BBD6-9CA3D5F1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31D4-ACFF-4FE1-BD27-3FF55A04C9E9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BB59E-A62E-41E5-A143-1D505F449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9A0E3-8746-4AA1-86F9-60FC204C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C559-B984-445B-8FD8-E3C02F09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4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E12A4-50B0-4296-8A4E-4332AB19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BF566-A658-4C67-8164-15521502A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484EF-7419-4EC1-8159-C45B0115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31D4-ACFF-4FE1-BD27-3FF55A04C9E9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C8232-6893-430E-8382-098699AF9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20EF8-0A7F-48D6-8EA0-2A103B75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C559-B984-445B-8FD8-E3C02F09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41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0E166-2812-4539-A9EC-482A3FCEA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68945-CF93-43C6-9470-1F9F16E0B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E626B-3B61-47DF-8898-D99E2DDD1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31D4-ACFF-4FE1-BD27-3FF55A04C9E9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F22FF-0889-4ABD-88D2-5E1C3D74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24A37-2689-4059-8AAD-9B58519D7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C559-B984-445B-8FD8-E3C02F09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95C7-F787-4C15-853E-A84E63811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4BF81-0020-4ED2-B77C-FFBA4409D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EEA57-CE3A-4A6A-A874-C5926C252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F3C30-74A3-45A6-B49C-58CF9734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31D4-ACFF-4FE1-BD27-3FF55A04C9E9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A1A3D-DCD8-40CD-8982-FC6F6293E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2AFC0-1FDF-4830-B591-23ED53D8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C559-B984-445B-8FD8-E3C02F09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5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8D7A1-B3D0-4C51-BDA6-7EA51FC01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DEEB1-ADFB-4E14-ABA0-3A0DE8D33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876E0-3467-4816-83A5-48B6ED7F6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7628E-8DEB-43CB-878E-130B9BC20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E494A7-0A25-49CC-973B-D6982259A1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03AEE9-DEB1-4BB3-ABC9-7B874608F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31D4-ACFF-4FE1-BD27-3FF55A04C9E9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665DA3-E00F-4076-9342-FF5DAD09E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7833F-5883-4F17-ABA6-B63E60B0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C559-B984-445B-8FD8-E3C02F09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9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93E3-032F-4C49-AE26-3D2C4492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3892D-55B9-4EF0-AAF6-0B41CFB8C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31D4-ACFF-4FE1-BD27-3FF55A04C9E9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0DB96-C466-453D-B2E4-A5F371F12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60E73-33B4-4E74-BB44-BC525E63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C559-B984-445B-8FD8-E3C02F09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4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04DEEC-00F0-44E7-AFD1-A6BDC335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31D4-ACFF-4FE1-BD27-3FF55A04C9E9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7E7406-7B22-4D5E-B7E7-62775EDB6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DBAA2-5743-4077-941B-F2C4D53B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C559-B984-445B-8FD8-E3C02F09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08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9319C-CCCB-4028-8A04-85401D778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A1B20-FF80-4E33-9264-955BB551A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112C2-ADB0-4FB3-8DCF-649543534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FC432-F9AC-46BF-9135-D0BA2D5D0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31D4-ACFF-4FE1-BD27-3FF55A04C9E9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01642-3903-496A-87E2-B0EAC65D9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5FF4A-38E2-42A5-99DE-D66C8860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C559-B984-445B-8FD8-E3C02F09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40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5923A-9E73-4CFB-B5F7-72B36BF51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AEB31B-C181-42CF-B5DB-BB97D4AAB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78FFB-632F-451D-BA12-A53A456B2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6565A-CC1B-4C7D-8AE0-8E90B631B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31D4-ACFF-4FE1-BD27-3FF55A04C9E9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259EA-47D8-4C31-A30B-E8B4A373E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480D-925D-4B37-B873-7F00A39AA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C559-B984-445B-8FD8-E3C02F09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24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7AF69A-2B62-4FED-8931-7DC17395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5E514-6FDB-44C7-94ED-1E62CAB78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5C684-229A-4E3C-8FA2-D3E9C4AB3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A31D4-ACFF-4FE1-BD27-3FF55A04C9E9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C470-0F59-4586-A99A-7E46566F3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434A7-39D5-4774-83EE-24AC97B75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4C559-B984-445B-8FD8-E3C02F09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5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reptile, green, snake, colorful&#10;&#10;Description automatically generated">
            <a:extLst>
              <a:ext uri="{FF2B5EF4-FFF2-40B4-BE49-F238E27FC236}">
                <a16:creationId xmlns:a16="http://schemas.microsoft.com/office/drawing/2014/main" id="{9AF54CE5-0A45-461E-B4C3-C18945045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9" b="6541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13DE02-FBE9-41CF-87B7-B6CE32904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2735" y="193964"/>
            <a:ext cx="7913085" cy="238056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Team name:       </a:t>
            </a:r>
            <a:r>
              <a:rPr lang="en-US" sz="2800" dirty="0">
                <a:solidFill>
                  <a:srgbClr val="FFFFFF"/>
                </a:solidFill>
              </a:rPr>
              <a:t>Silent Python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b="1" dirty="0">
                <a:solidFill>
                  <a:srgbClr val="FFFFFF"/>
                </a:solidFill>
              </a:rPr>
              <a:t>Team member</a:t>
            </a:r>
            <a:r>
              <a:rPr lang="en-US" sz="2800" dirty="0">
                <a:solidFill>
                  <a:srgbClr val="FFFFFF"/>
                </a:solidFill>
              </a:rPr>
              <a:t>:  </a:t>
            </a:r>
            <a:r>
              <a:rPr lang="en-US" sz="2800" dirty="0" err="1">
                <a:solidFill>
                  <a:srgbClr val="FFFFFF"/>
                </a:solidFill>
              </a:rPr>
              <a:t>Zyahn</a:t>
            </a:r>
            <a:r>
              <a:rPr lang="en-US" sz="2800" dirty="0">
                <a:solidFill>
                  <a:srgbClr val="FFFFFF"/>
                </a:solidFill>
              </a:rPr>
              <a:t> Archibald, Max Curie (Mentor), 		      Alfred Watkins,   Tyshawn Ferrell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b="1" dirty="0">
                <a:solidFill>
                  <a:srgbClr val="FFFFFF"/>
                </a:solidFill>
              </a:rPr>
              <a:t>Theme song</a:t>
            </a:r>
            <a:r>
              <a:rPr lang="en-US" sz="2800" dirty="0">
                <a:solidFill>
                  <a:srgbClr val="FFFFFF"/>
                </a:solidFill>
              </a:rPr>
              <a:t>:      Hunter X Hunter</a:t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93021E49-EF04-4A1F-B797-ED6871714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" y="-131602"/>
            <a:ext cx="2699846" cy="33730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9BBC02-7D1C-4DB7-8CA7-F04DFE2C7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5" y="3428999"/>
            <a:ext cx="5949820" cy="337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21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Team name:       Silent Python Team member:  Zyahn Archibald, Max Curie (Mentor),         Alfred Watkins,   Tyshawn Ferrell Theme song:      Hunter X Hunter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name: Silent Python Team member: Zyahn Archibald, Max Curie (Mentor),        Alfred Watkins,   Tyshawn Ferrell Theme song: Snack jazz?  </dc:title>
  <dc:creator>Max Curie</dc:creator>
  <cp:lastModifiedBy>Max Curie</cp:lastModifiedBy>
  <cp:revision>1</cp:revision>
  <dcterms:created xsi:type="dcterms:W3CDTF">2020-11-06T15:25:06Z</dcterms:created>
  <dcterms:modified xsi:type="dcterms:W3CDTF">2020-11-06T16:07:46Z</dcterms:modified>
</cp:coreProperties>
</file>