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66AE-962D-473F-837C-0C3D0976B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F920A-5C5D-46D4-8D2C-BBE55AEE6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5D27-2D4F-473E-8582-16B603C4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D278-BAD5-4F88-A06E-98A496C7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07ED-5E3B-47D0-B46A-EBF5F24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374A-81D9-453E-9FE5-B669FCED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E976-82DA-4598-BE7D-8C20A15F6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BB1F-3690-46EC-ADC6-435CD2FE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1997-D663-4C3C-B2AF-7957E30B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5C59-58D7-4170-8FC7-BDC39379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6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64F0E-D13C-480A-B2DF-3E87B4DA0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9F6C6-744F-4FCD-BDFF-128C5DE00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F43E-1CFC-4E0D-A110-AA6218CD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2C4C-A148-4E42-8ED2-3814F975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0704-49D5-46B0-B09C-C67652F5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9656-DB04-48B8-9390-FA5C7122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DB60-572C-4D7C-8976-2B352447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9A0E-8A55-45B4-9C64-C2118DAC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588E-7F81-4869-81C0-44EDBB4A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199B-551A-450A-8E4E-94D78904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1FF4-656A-4539-B9FE-553693AA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2C49-0921-41A4-AF80-9F1D6E89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553A-9019-49C3-9FC1-9E33E3CF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B91AD-F902-4434-81C0-DEB030B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AF86-F166-4708-ADD0-74E5F4D2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6D54-672D-47B2-8DF6-131165EA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1BC7-0A45-44F4-91F4-02CEF462A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8C518-0869-4EBB-B6B6-AB33E549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E854F-E5CB-4E5C-AE93-6667E47D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490DA-CB15-49AA-B982-7600C29E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EDF52-25DC-4564-A4B6-97C918C8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2DB4-8B2C-4800-9D8C-799FDDC2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14E14-0726-412D-A4EC-4200B1D7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62ACD-214A-4AEF-9768-75ACF1C1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B99B2-23FA-453E-BAF4-D0C168EBA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0B987-FCDC-4196-945A-7CB86803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98BDF-EECA-4514-8450-F8B0B02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65FBC-1AC6-4973-B071-93E961F5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C13C8-3F2C-4E7B-9EE8-E3547E0A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0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38AB-4EF5-4C83-823C-F872310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5D846-3CC9-4611-9C61-114AA4B2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02761-4D33-450D-93C1-A0CE8378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AF01A-05E4-470B-82FC-6DF87952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6E296-B1B7-4CA6-A1D5-C50B390D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504B2-8915-489A-A46B-C934674F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DEE22-A5FF-4B17-BF92-F8BFE2B7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342B-128F-462F-9475-7824BD9C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A789-1189-441B-B94E-6DDD0E31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5A72F-110F-4BA0-A830-585A7C64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1DC1-C01F-4018-975D-06D80746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322D2-654C-4EFE-B097-B18979AB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DD3A-C363-4CF5-B21E-CAC1A5B5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B27E-97F4-4B1F-A5E0-E7D66908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7A81-7DDD-44BE-B1B6-7F2E9D8C8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1FEF3-2FC1-43B3-97CC-C3E20083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79DC3-5D4A-4F78-B24D-4B0474B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B12A-3CA7-4529-8ED9-67A43F36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649E0-86EF-4736-A5B8-EB56084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6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82F9A-A66D-4F50-AB9A-C6B771CA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817B-D88D-4AD2-8F50-75694AB5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6431-5D8D-4C6F-8A73-26509A138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A00A-7688-49EB-A678-62E41BAA0E9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2886-DE61-4B13-A7B9-BD209F11E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6183-4D9B-40FF-87EB-0AB3A5B29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8F6B-1D90-4C06-92C9-266A6515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38166C0-F330-4D19-AE53-3765D1CADAA2}"/>
              </a:ext>
            </a:extLst>
          </p:cNvPr>
          <p:cNvSpPr/>
          <p:nvPr/>
        </p:nvSpPr>
        <p:spPr>
          <a:xfrm>
            <a:off x="2648461" y="2411704"/>
            <a:ext cx="3200400" cy="11765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Similar problem on the internet?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1B86768-DE47-4BD0-8166-A1A5659B39C9}"/>
              </a:ext>
            </a:extLst>
          </p:cNvPr>
          <p:cNvSpPr/>
          <p:nvPr/>
        </p:nvSpPr>
        <p:spPr>
          <a:xfrm>
            <a:off x="3632053" y="75953"/>
            <a:ext cx="1233216" cy="464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AF62D63-56AA-4AD8-BBE5-8B776C8EF499}"/>
              </a:ext>
            </a:extLst>
          </p:cNvPr>
          <p:cNvCxnSpPr>
            <a:cxnSpLocks/>
            <a:stCxn id="4" idx="3"/>
            <a:endCxn id="29" idx="0"/>
          </p:cNvCxnSpPr>
          <p:nvPr/>
        </p:nvCxnSpPr>
        <p:spPr>
          <a:xfrm>
            <a:off x="5848861" y="2999955"/>
            <a:ext cx="1107733" cy="305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3DABE6-D109-4652-AD5F-95B982A668DC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4248661" y="3588206"/>
            <a:ext cx="0" cy="5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452482-F95C-4717-BAED-9CFE7A2B8579}"/>
              </a:ext>
            </a:extLst>
          </p:cNvPr>
          <p:cNvSpPr txBox="1"/>
          <p:nvPr/>
        </p:nvSpPr>
        <p:spPr>
          <a:xfrm>
            <a:off x="3687610" y="367024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03B18F-FC00-4B58-85DA-67E5F3D39ED7}"/>
              </a:ext>
            </a:extLst>
          </p:cNvPr>
          <p:cNvSpPr txBox="1"/>
          <p:nvPr/>
        </p:nvSpPr>
        <p:spPr>
          <a:xfrm>
            <a:off x="3769043" y="20175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9F304-B6AA-4AE9-83E6-FEE875258940}"/>
              </a:ext>
            </a:extLst>
          </p:cNvPr>
          <p:cNvCxnSpPr>
            <a:cxnSpLocks/>
            <a:stCxn id="74" idx="2"/>
            <a:endCxn id="4" idx="0"/>
          </p:cNvCxnSpPr>
          <p:nvPr/>
        </p:nvCxnSpPr>
        <p:spPr>
          <a:xfrm>
            <a:off x="4248661" y="2054524"/>
            <a:ext cx="0" cy="35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9BD35A21-601C-4DE3-AA45-85E61A337185}"/>
              </a:ext>
            </a:extLst>
          </p:cNvPr>
          <p:cNvSpPr/>
          <p:nvPr/>
        </p:nvSpPr>
        <p:spPr>
          <a:xfrm>
            <a:off x="2648461" y="4099057"/>
            <a:ext cx="3200400" cy="11765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you understand?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2D79C188-1617-4CC0-AFB5-A5ACD69CCF42}"/>
              </a:ext>
            </a:extLst>
          </p:cNvPr>
          <p:cNvSpPr/>
          <p:nvPr/>
        </p:nvSpPr>
        <p:spPr>
          <a:xfrm>
            <a:off x="6098245" y="3305210"/>
            <a:ext cx="1716698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Ask classmates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AE8B04-931F-4186-B7F2-CCB0840A2A4C}"/>
              </a:ext>
            </a:extLst>
          </p:cNvPr>
          <p:cNvSpPr txBox="1"/>
          <p:nvPr/>
        </p:nvSpPr>
        <p:spPr>
          <a:xfrm>
            <a:off x="6248372" y="40782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54822E7-A73F-478D-A438-88BF3C4C0406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 flipV="1">
            <a:off x="5848861" y="3838610"/>
            <a:ext cx="1107733" cy="84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816BFFE4-3971-4329-AEFA-0DDD9C6ED3A3}"/>
              </a:ext>
            </a:extLst>
          </p:cNvPr>
          <p:cNvSpPr/>
          <p:nvPr/>
        </p:nvSpPr>
        <p:spPr>
          <a:xfrm>
            <a:off x="6726245" y="4225166"/>
            <a:ext cx="3200400" cy="11765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your classmates figure it out?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EB6A52D-CA32-4BBE-A1A5-8980AA17C1F5}"/>
              </a:ext>
            </a:extLst>
          </p:cNvPr>
          <p:cNvCxnSpPr>
            <a:cxnSpLocks/>
            <a:stCxn id="29" idx="3"/>
            <a:endCxn id="42" idx="0"/>
          </p:cNvCxnSpPr>
          <p:nvPr/>
        </p:nvCxnSpPr>
        <p:spPr>
          <a:xfrm>
            <a:off x="7814943" y="3571910"/>
            <a:ext cx="511502" cy="653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87456E-05FD-4E52-B43F-E97DF435E15B}"/>
              </a:ext>
            </a:extLst>
          </p:cNvPr>
          <p:cNvSpPr txBox="1"/>
          <p:nvPr/>
        </p:nvSpPr>
        <p:spPr>
          <a:xfrm>
            <a:off x="6433517" y="541889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Yes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DE3E207-5064-4C98-9529-CC6AC59047E9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5400000">
            <a:off x="5881315" y="3769014"/>
            <a:ext cx="812476" cy="4077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A4550374-A877-4CA8-8176-969AE97A5983}"/>
              </a:ext>
            </a:extLst>
          </p:cNvPr>
          <p:cNvSpPr/>
          <p:nvPr/>
        </p:nvSpPr>
        <p:spPr>
          <a:xfrm>
            <a:off x="3390312" y="6214144"/>
            <a:ext cx="1716698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Finished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C035BB-5FF2-469B-A2B9-03CB6ECD6D7D}"/>
              </a:ext>
            </a:extLst>
          </p:cNvPr>
          <p:cNvSpPr txBox="1"/>
          <p:nvPr/>
        </p:nvSpPr>
        <p:spPr>
          <a:xfrm>
            <a:off x="3787470" y="521700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26CD89-6AA6-4DCD-A9AB-7CD599AF5F66}"/>
              </a:ext>
            </a:extLst>
          </p:cNvPr>
          <p:cNvCxnSpPr>
            <a:cxnSpLocks/>
            <a:stCxn id="28" idx="2"/>
            <a:endCxn id="49" idx="0"/>
          </p:cNvCxnSpPr>
          <p:nvPr/>
        </p:nvCxnSpPr>
        <p:spPr>
          <a:xfrm>
            <a:off x="4248661" y="5275559"/>
            <a:ext cx="0" cy="93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9491713-B6DB-42B1-8E0B-B13AA113A492}"/>
              </a:ext>
            </a:extLst>
          </p:cNvPr>
          <p:cNvCxnSpPr>
            <a:cxnSpLocks/>
            <a:stCxn id="64" idx="1"/>
            <a:endCxn id="42" idx="0"/>
          </p:cNvCxnSpPr>
          <p:nvPr/>
        </p:nvCxnSpPr>
        <p:spPr>
          <a:xfrm rot="10800000" flipV="1">
            <a:off x="8326445" y="3567772"/>
            <a:ext cx="1205196" cy="657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B5818E3-7A9F-422F-949B-A0FD4F43E8CC}"/>
              </a:ext>
            </a:extLst>
          </p:cNvPr>
          <p:cNvCxnSpPr>
            <a:cxnSpLocks/>
            <a:stCxn id="42" idx="3"/>
            <a:endCxn id="64" idx="2"/>
          </p:cNvCxnSpPr>
          <p:nvPr/>
        </p:nvCxnSpPr>
        <p:spPr>
          <a:xfrm flipV="1">
            <a:off x="9926645" y="3834472"/>
            <a:ext cx="463345" cy="978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954C5C7B-8352-4427-AE93-836A59B187E8}"/>
              </a:ext>
            </a:extLst>
          </p:cNvPr>
          <p:cNvSpPr/>
          <p:nvPr/>
        </p:nvSpPr>
        <p:spPr>
          <a:xfrm>
            <a:off x="9531641" y="3301072"/>
            <a:ext cx="1716698" cy="533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Ask instructor</a:t>
            </a:r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B62D31A4-6BDD-45AB-998B-2F5E00EB5C53}"/>
              </a:ext>
            </a:extLst>
          </p:cNvPr>
          <p:cNvSpPr/>
          <p:nvPr/>
        </p:nvSpPr>
        <p:spPr>
          <a:xfrm>
            <a:off x="2648461" y="878022"/>
            <a:ext cx="3200400" cy="11765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you figure it out?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0E24A0-3383-4D61-A8CF-B1A26783F8F3}"/>
              </a:ext>
            </a:extLst>
          </p:cNvPr>
          <p:cNvSpPr txBox="1"/>
          <p:nvPr/>
        </p:nvSpPr>
        <p:spPr>
          <a:xfrm>
            <a:off x="1871427" y="4942343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Yes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041C794-433B-4B36-BFE3-8E8D7F66285A}"/>
              </a:ext>
            </a:extLst>
          </p:cNvPr>
          <p:cNvCxnSpPr>
            <a:cxnSpLocks/>
            <a:stCxn id="74" idx="1"/>
            <a:endCxn id="49" idx="1"/>
          </p:cNvCxnSpPr>
          <p:nvPr/>
        </p:nvCxnSpPr>
        <p:spPr>
          <a:xfrm rot="10800000" flipH="1" flipV="1">
            <a:off x="2648460" y="1466272"/>
            <a:ext cx="741851" cy="5014571"/>
          </a:xfrm>
          <a:prstGeom prst="bentConnector3">
            <a:avLst>
              <a:gd name="adj1" fmla="val -30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6E4B9FA-CBF5-43E6-A4D6-CEED8D1B3CEE}"/>
              </a:ext>
            </a:extLst>
          </p:cNvPr>
          <p:cNvCxnSpPr>
            <a:cxnSpLocks/>
            <a:stCxn id="5" idx="2"/>
            <a:endCxn id="74" idx="0"/>
          </p:cNvCxnSpPr>
          <p:nvPr/>
        </p:nvCxnSpPr>
        <p:spPr>
          <a:xfrm>
            <a:off x="4248661" y="540598"/>
            <a:ext cx="0" cy="3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5BDBD06-AF6D-45D4-B74B-768762103296}"/>
              </a:ext>
            </a:extLst>
          </p:cNvPr>
          <p:cNvSpPr txBox="1"/>
          <p:nvPr/>
        </p:nvSpPr>
        <p:spPr>
          <a:xfrm>
            <a:off x="6008563" y="26189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45B754-F5E1-47FC-B4F1-BC7C950E3F04}"/>
              </a:ext>
            </a:extLst>
          </p:cNvPr>
          <p:cNvSpPr txBox="1"/>
          <p:nvPr/>
        </p:nvSpPr>
        <p:spPr>
          <a:xfrm>
            <a:off x="10142626" y="44115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3467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7</cp:revision>
  <dcterms:created xsi:type="dcterms:W3CDTF">2021-09-26T20:28:53Z</dcterms:created>
  <dcterms:modified xsi:type="dcterms:W3CDTF">2021-12-02T16:48:44Z</dcterms:modified>
</cp:coreProperties>
</file>