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 Curie" initials="MC" lastIdx="1" clrIdx="0">
    <p:extLst>
      <p:ext uri="{19B8F6BF-5375-455C-9EA6-DF929625EA0E}">
        <p15:presenceInfo xmlns:p15="http://schemas.microsoft.com/office/powerpoint/2012/main" userId="fd60193ee69b7a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B7185-87CE-4622-BBB3-D470F6C23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89F880-9C42-4C7E-9FAE-DDD7550C8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21A45-DF2F-4F62-B502-EB753ED7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3E504-B510-475F-B082-3B69C63D6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1299C-D42C-4D7F-8A07-353743B32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68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EED6C-271F-4D55-A292-94D3B87F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3644C-C9D5-4368-816F-7244960B2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FD2A1-257F-4CC7-AF51-4E35EFDA3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77739-DAB2-4824-95A6-FA921B0C9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71FD0-CE5A-4A53-BFA6-BAEA539FF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7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A5E625-033E-4C1E-B808-5094CBBFC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30B62B-D606-4EFE-A5BC-042509105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E41B4-8F67-4A16-B513-90E85F78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38390-BF2D-4F3F-AB05-E198E1613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416AF-B916-40BE-AC5D-AD1B5B5BA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39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F8D93-583A-4454-9E6F-A33B6988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ADEB6-2659-4106-B4FC-96C9FCEC6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65288-2B33-4C0C-B2A2-C1873A0E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F6CF5-61CC-422D-8650-ED53CDBAF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3A702-BC72-4BB3-991A-33F3EF72C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1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DEA3E-26CA-4208-97CE-C923F7EB8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2E826-0719-4D13-9C3E-22D70F955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118E7-6D3F-483A-8B32-A590ED6E4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C2562-118D-4BFC-AA8F-B45B66E72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D3D1C-5518-4B6C-88A2-CBD8BBC3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91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53CF8-740A-4BA2-8CE6-3A2AB5DC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63504-F1A9-4EF3-8405-C99AE0122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D71A2-C8E7-4D43-AFF3-727ACFB33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31461-C42D-42FA-9BA0-133374891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C0D9F-748F-40E7-82B9-667D5F77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82255-1DB0-4EC6-95D0-343D01C0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1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AAE7E-D76B-426B-8DDA-956925347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AB76C-1C33-4BA6-8358-7EE6E6E91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52FF45-832D-477C-8CD9-3C5FE2356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723B3-5B12-447B-AE59-82A2D1E2D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68366D-154C-4166-8CA8-7FD6450ECA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C385B4-0765-43F1-95C5-86443C117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014635-AFC5-43A5-ACF5-9DE998402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37E6BA-74C9-4DFE-BA6F-5245AA55D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41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10EF1-F587-4CEA-9940-FEC70B85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6CB77A-9C84-4BAC-B747-D5A47758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C4770-631B-413D-9495-84C9D2E2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10A438-A2DC-46E9-A6DF-5375641D8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9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A0A4C5-3B2A-434B-9C09-F9890FAA9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865C9D-9732-4CEB-AC20-1D8BB21C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C228C-0925-494C-ABBB-A65B27E1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1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860E3-3094-46D3-9CE7-D2CB2105F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A75F3-8426-4C73-B1AC-010636690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B9F6A-E2CE-4263-9195-A49189E88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E71D3-7833-44D1-AA31-5D2AE55A3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13D48-9577-4A06-A039-5A5B7FB54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675C3-23D9-4AE5-9A94-F70BD902C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65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7FCD9-5385-41B1-9E5A-A3D274B2D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F9C5C-4F38-41D8-9187-4792DCD08F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CBB6C-A060-4D8F-B9AB-B3ADF05E9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258B3-9F9B-453E-8B3B-4D9ADA1B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5D78-2920-445E-8686-FA2F3D4A48D8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D2895-CE6A-4DC5-9888-001E05D20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5B2E1-3719-414A-9EC8-A8D70747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6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A0E19-0BBB-45EA-9335-19BA2908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1D304-4C22-487A-8C43-E43D74EE2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C852E-450D-48D7-9761-2AC1B7F537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85D78-2920-445E-8686-FA2F3D4A48D8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36B3E-14D8-4589-A44C-493A4684C1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8EB32-FACA-4E2E-B222-40D44A955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62342-F841-4991-A16A-04188366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01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BB0BA-E73E-4D8D-9AD6-099E2C143E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 started with GENE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85374D-8C13-4E62-B2E5-4352956A08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02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BE310-4263-471D-B52D-E10A6DA5C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Step1: Request access to GENE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CBE98-B75C-4408-A6D2-2877FA2B7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598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11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Get started with GENE</vt:lpstr>
      <vt:lpstr>Step1: Request access to GENE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Curie</dc:creator>
  <cp:lastModifiedBy>Max Curie</cp:lastModifiedBy>
  <cp:revision>27</cp:revision>
  <dcterms:created xsi:type="dcterms:W3CDTF">2021-05-25T14:00:30Z</dcterms:created>
  <dcterms:modified xsi:type="dcterms:W3CDTF">2021-05-26T20:08:58Z</dcterms:modified>
</cp:coreProperties>
</file>