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68AB-2228-4D62-A94B-7277B22B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02A2-2BE1-43DB-B42D-48F9BB73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Global/Local</a:t>
            </a:r>
          </a:p>
          <a:p>
            <a:r>
              <a:rPr lang="en-US" dirty="0"/>
              <a:t>Linear/nonlinear</a:t>
            </a:r>
          </a:p>
          <a:p>
            <a:r>
              <a:rPr lang="en-US" dirty="0"/>
              <a:t>Initial Value/Eigen Value</a:t>
            </a:r>
          </a:p>
          <a:p>
            <a:r>
              <a:rPr lang="en-US" dirty="0"/>
              <a:t>Experiment geometry/analytical/</a:t>
            </a:r>
          </a:p>
          <a:p>
            <a:r>
              <a:rPr lang="en-US" dirty="0"/>
              <a:t>1/2/3 species</a:t>
            </a:r>
          </a:p>
        </p:txBody>
      </p:sp>
    </p:spTree>
    <p:extLst>
      <p:ext uri="{BB962C8B-B14F-4D97-AF65-F5344CB8AC3E}">
        <p14:creationId xmlns:p14="http://schemas.microsoft.com/office/powerpoint/2010/main" val="213271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E2E6-E318-48EF-9E9F-A509AC3D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204"/>
            <a:ext cx="1878367" cy="1325563"/>
          </a:xfrm>
        </p:spPr>
        <p:txBody>
          <a:bodyPr/>
          <a:lstStyle/>
          <a:p>
            <a:r>
              <a:rPr lang="en-US" dirty="0"/>
              <a:t>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AAE2-88D5-4A1E-AED6-A4CDABD8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3884720" cy="58059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&amp;box</a:t>
            </a:r>
          </a:p>
          <a:p>
            <a:pPr marL="0" indent="0">
              <a:buNone/>
            </a:pPr>
            <a:r>
              <a:rPr lang="en-US" dirty="0"/>
              <a:t>x0 = 0.975</a:t>
            </a:r>
          </a:p>
          <a:p>
            <a:pPr marL="0" indent="0">
              <a:buNone/>
            </a:pPr>
            <a:r>
              <a:rPr lang="en-US" dirty="0" err="1"/>
              <a:t>n_spec</a:t>
            </a:r>
            <a:r>
              <a:rPr lang="en-US" dirty="0"/>
              <a:t> =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nx0 = 256</a:t>
            </a:r>
          </a:p>
          <a:p>
            <a:pPr marL="0" indent="0">
              <a:buNone/>
            </a:pPr>
            <a:r>
              <a:rPr lang="en-US" dirty="0"/>
              <a:t>nky0 = 1</a:t>
            </a:r>
          </a:p>
          <a:p>
            <a:pPr marL="0" indent="0">
              <a:buNone/>
            </a:pPr>
            <a:r>
              <a:rPr lang="en-US" dirty="0"/>
              <a:t>nz0 = 192</a:t>
            </a:r>
          </a:p>
          <a:p>
            <a:pPr marL="0" indent="0">
              <a:buNone/>
            </a:pPr>
            <a:r>
              <a:rPr lang="en-US" dirty="0"/>
              <a:t>nv0 = 32</a:t>
            </a:r>
          </a:p>
          <a:p>
            <a:pPr marL="0" indent="0">
              <a:buNone/>
            </a:pPr>
            <a:r>
              <a:rPr lang="en-US" dirty="0"/>
              <a:t>nw0 = 16</a:t>
            </a:r>
          </a:p>
          <a:p>
            <a:pPr marL="0" indent="0">
              <a:buNone/>
            </a:pPr>
            <a:r>
              <a:rPr lang="en-US" dirty="0" err="1"/>
              <a:t>kymin</a:t>
            </a:r>
            <a:r>
              <a:rPr lang="en-US" dirty="0"/>
              <a:t> = 0.15</a:t>
            </a:r>
          </a:p>
          <a:p>
            <a:pPr marL="0" indent="0">
              <a:buNone/>
            </a:pPr>
            <a:r>
              <a:rPr lang="en-US" dirty="0" err="1"/>
              <a:t>lx_a</a:t>
            </a:r>
            <a:r>
              <a:rPr lang="en-US" dirty="0"/>
              <a:t> = 0.047  </a:t>
            </a:r>
          </a:p>
          <a:p>
            <a:pPr marL="0" indent="0">
              <a:buNone/>
            </a:pPr>
            <a:r>
              <a:rPr lang="en-US" dirty="0"/>
              <a:t>lv = 3.5904813170277907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= 15.577760454349013</a:t>
            </a:r>
          </a:p>
          <a:p>
            <a:pPr marL="0" indent="0">
              <a:buNone/>
            </a:pPr>
            <a:r>
              <a:rPr lang="en-US" dirty="0"/>
              <a:t>n0_global = 19</a:t>
            </a:r>
          </a:p>
          <a:p>
            <a:pPr marL="0" indent="0">
              <a:buNone/>
            </a:pP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&amp;general</a:t>
            </a:r>
          </a:p>
          <a:p>
            <a:pPr marL="0" indent="0">
              <a:buNone/>
            </a:pPr>
            <a:r>
              <a:rPr lang="en-US" sz="3300" b="1" dirty="0" err="1">
                <a:solidFill>
                  <a:srgbClr val="FF0000"/>
                </a:solidFill>
              </a:rPr>
              <a:t>lilo</a:t>
            </a:r>
            <a:r>
              <a:rPr lang="en-US" sz="3300" b="1" dirty="0">
                <a:solidFill>
                  <a:srgbClr val="FF0000"/>
                </a:solidFill>
              </a:rPr>
              <a:t> = .F.</a:t>
            </a:r>
          </a:p>
          <a:p>
            <a:pPr marL="0" indent="0">
              <a:buNone/>
            </a:pPr>
            <a:r>
              <a:rPr lang="en-US" dirty="0" err="1"/>
              <a:t>perf_vec</a:t>
            </a:r>
            <a:r>
              <a:rPr lang="en-US" dirty="0"/>
              <a:t> = 1 1 2 2 1 1 1 1 1</a:t>
            </a:r>
          </a:p>
          <a:p>
            <a:pPr marL="0" indent="0">
              <a:buNone/>
            </a:pPr>
            <a:r>
              <a:rPr lang="en-US" dirty="0" err="1"/>
              <a:t>underflow_limit</a:t>
            </a:r>
            <a:r>
              <a:rPr lang="en-US" dirty="0"/>
              <a:t> = 1.0e-20</a:t>
            </a:r>
          </a:p>
          <a:p>
            <a:pPr marL="0" indent="0">
              <a:buNone/>
            </a:pPr>
            <a:r>
              <a:rPr lang="en-US" sz="3300" b="1" dirty="0">
                <a:solidFill>
                  <a:srgbClr val="FF0000"/>
                </a:solidFill>
              </a:rPr>
              <a:t>nonlinear = .F.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5C35B-9E84-4A0C-AC76-554A0961B5E0}"/>
              </a:ext>
            </a:extLst>
          </p:cNvPr>
          <p:cNvSpPr txBox="1"/>
          <p:nvPr/>
        </p:nvSpPr>
        <p:spPr>
          <a:xfrm>
            <a:off x="7180556" y="100571"/>
            <a:ext cx="2762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Local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6DD0DD-450A-4BA7-AD0A-45E83F97219E}"/>
              </a:ext>
            </a:extLst>
          </p:cNvPr>
          <p:cNvSpPr txBox="1">
            <a:spLocks/>
          </p:cNvSpPr>
          <p:nvPr/>
        </p:nvSpPr>
        <p:spPr>
          <a:xfrm>
            <a:off x="7000782" y="884644"/>
            <a:ext cx="3884720" cy="5805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&amp;box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x0     =   0.98  ! 0.98, 0.97, 0.96, 0.95, 0.94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n_spec</a:t>
            </a:r>
            <a:r>
              <a:rPr lang="en-US" dirty="0"/>
              <a:t> =   3	 ! # species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nx0    =   9</a:t>
            </a:r>
            <a:r>
              <a:rPr lang="en-US" dirty="0"/>
              <a:t>	 ! # radial grid pts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nky0   =   1	 ! # </a:t>
            </a:r>
            <a:r>
              <a:rPr lang="en-US" dirty="0" err="1"/>
              <a:t>kys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nz0    =   192	 ! # parallel grid pts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nv0    =   48	 ! # </a:t>
            </a:r>
            <a:r>
              <a:rPr lang="en-US" dirty="0" err="1"/>
              <a:t>vpar</a:t>
            </a:r>
            <a:r>
              <a:rPr lang="en-US" dirty="0"/>
              <a:t> grid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nw0    =   24	 ! # mu grid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lx    =       125.628     ! box length in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kymin</a:t>
            </a:r>
            <a:r>
              <a:rPr lang="en-US" dirty="0"/>
              <a:t> =     0.25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lv    =     3.00     ! domain in </a:t>
            </a:r>
            <a:r>
              <a:rPr lang="en-US" dirty="0" err="1"/>
              <a:t>vpar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lw</a:t>
            </a:r>
            <a:r>
              <a:rPr lang="en-US" dirty="0"/>
              <a:t>    =     9.00     ! domain in mu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kx_center</a:t>
            </a:r>
            <a:r>
              <a:rPr lang="en-US" dirty="0"/>
              <a:t> = 0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&amp;general</a:t>
            </a:r>
          </a:p>
        </p:txBody>
      </p:sp>
    </p:spTree>
    <p:extLst>
      <p:ext uri="{BB962C8B-B14F-4D97-AF65-F5344CB8AC3E}">
        <p14:creationId xmlns:p14="http://schemas.microsoft.com/office/powerpoint/2010/main" val="176214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DB2C-C4E3-4FF5-A3F3-161744C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FF4E-CDEB-4325-9E95-3DD1213A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range</a:t>
            </a:r>
          </a:p>
          <a:p>
            <a:pPr marL="0" indent="0">
              <a:buNone/>
            </a:pPr>
            <a:r>
              <a:rPr lang="en-US" dirty="0"/>
              <a:t>(x0 - </a:t>
            </a:r>
            <a:r>
              <a:rPr lang="en-US" dirty="0" err="1"/>
              <a:t>lx_a</a:t>
            </a:r>
            <a:r>
              <a:rPr lang="en-US" dirty="0"/>
              <a:t>/2) ~ (x0 +</a:t>
            </a:r>
            <a:r>
              <a:rPr lang="en-US" dirty="0" err="1"/>
              <a:t>lx_a</a:t>
            </a:r>
            <a:r>
              <a:rPr lang="en-US" dirty="0"/>
              <a:t>/2)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7325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E2E6-E318-48EF-9E9F-A509AC3D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204"/>
            <a:ext cx="1878367" cy="1325563"/>
          </a:xfrm>
        </p:spPr>
        <p:txBody>
          <a:bodyPr/>
          <a:lstStyle/>
          <a:p>
            <a:r>
              <a:rPr lang="en-US" dirty="0"/>
              <a:t>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AAE2-88D5-4A1E-AED6-A4CDABD8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3884720" cy="5805996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&amp;box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x0     =   0.98  ! 0.98, 0.97, 0.96, 0.95, 0.94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n_spec</a:t>
            </a:r>
            <a:r>
              <a:rPr lang="en-US" dirty="0"/>
              <a:t> =   3	 ! # species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nx0    =   9</a:t>
            </a:r>
            <a:r>
              <a:rPr lang="en-US" dirty="0"/>
              <a:t>	 ! # radial grid pts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nky0   =   1</a:t>
            </a:r>
            <a:r>
              <a:rPr lang="en-US" dirty="0"/>
              <a:t>	 ! # </a:t>
            </a:r>
            <a:r>
              <a:rPr lang="en-US" dirty="0" err="1"/>
              <a:t>kys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nz0    =   192	 ! # parallel grid pts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nv0    =   48	 ! # </a:t>
            </a:r>
            <a:r>
              <a:rPr lang="en-US" dirty="0" err="1"/>
              <a:t>vpar</a:t>
            </a:r>
            <a:r>
              <a:rPr lang="en-US" dirty="0"/>
              <a:t> grid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nw0    =   24	 ! # mu grid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lx    =       125.628     ! box length in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kymin</a:t>
            </a:r>
            <a:r>
              <a:rPr lang="en-US" dirty="0"/>
              <a:t> =     0.25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lv    =     3.00     ! domain in </a:t>
            </a:r>
            <a:r>
              <a:rPr lang="en-US" dirty="0" err="1"/>
              <a:t>vpar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lw</a:t>
            </a:r>
            <a:r>
              <a:rPr lang="en-US" dirty="0"/>
              <a:t>    =     9.00     ! domain in mu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rgbClr val="FF0000"/>
                </a:solidFill>
              </a:rPr>
              <a:t>kx_center</a:t>
            </a:r>
            <a:r>
              <a:rPr lang="en-US" b="1" dirty="0">
                <a:solidFill>
                  <a:srgbClr val="FF0000"/>
                </a:solidFill>
              </a:rPr>
              <a:t> = 0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&amp;general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nonlinear = 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5C35B-9E84-4A0C-AC76-554A0961B5E0}"/>
              </a:ext>
            </a:extLst>
          </p:cNvPr>
          <p:cNvSpPr txBox="1"/>
          <p:nvPr/>
        </p:nvSpPr>
        <p:spPr>
          <a:xfrm>
            <a:off x="7180556" y="100571"/>
            <a:ext cx="2762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Nonlinear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6DD0DD-450A-4BA7-AD0A-45E83F97219E}"/>
              </a:ext>
            </a:extLst>
          </p:cNvPr>
          <p:cNvSpPr txBox="1">
            <a:spLocks/>
          </p:cNvSpPr>
          <p:nvPr/>
        </p:nvSpPr>
        <p:spPr>
          <a:xfrm>
            <a:off x="7000782" y="884644"/>
            <a:ext cx="4877540" cy="5805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&amp;box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x0     =   0.98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n_spec</a:t>
            </a:r>
            <a:r>
              <a:rPr lang="en-US" dirty="0"/>
              <a:t> =   3	 ! # species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nx0    =   128</a:t>
            </a:r>
            <a:r>
              <a:rPr lang="en-US" dirty="0"/>
              <a:t>	 ! # radial grid pts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nky0   =   24</a:t>
            </a:r>
            <a:r>
              <a:rPr lang="en-US" dirty="0"/>
              <a:t>	 ! # </a:t>
            </a:r>
            <a:r>
              <a:rPr lang="en-US" dirty="0" err="1"/>
              <a:t>kys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nz0    =   180	 ! # parallel grid pts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nv0    =   40	 ! # </a:t>
            </a:r>
            <a:r>
              <a:rPr lang="en-US" dirty="0" err="1"/>
              <a:t>vpar</a:t>
            </a:r>
            <a:r>
              <a:rPr lang="en-US" dirty="0"/>
              <a:t> grid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nw0    =   8	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lx    =    100     ! box length in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kymin</a:t>
            </a:r>
            <a:r>
              <a:rPr lang="en-US" dirty="0"/>
              <a:t> =     0.02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lv    =     3.00     ! domain in </a:t>
            </a:r>
            <a:r>
              <a:rPr lang="en-US" dirty="0" err="1"/>
              <a:t>vpar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lw</a:t>
            </a:r>
            <a:r>
              <a:rPr lang="en-US" dirty="0"/>
              <a:t>    =     9.00     ! domain in mu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n0_global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&amp;general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nonlinear = T</a:t>
            </a:r>
          </a:p>
        </p:txBody>
      </p:sp>
    </p:spTree>
    <p:extLst>
      <p:ext uri="{BB962C8B-B14F-4D97-AF65-F5344CB8AC3E}">
        <p14:creationId xmlns:p14="http://schemas.microsoft.com/office/powerpoint/2010/main" val="96009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D498-786C-43D3-B07D-37214C2A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4DCD-7278-4DA2-8AC2-573EC4822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98" y="1896647"/>
            <a:ext cx="11936766" cy="4351338"/>
          </a:xfrm>
        </p:spPr>
        <p:txBody>
          <a:bodyPr/>
          <a:lstStyle/>
          <a:p>
            <a:r>
              <a:rPr lang="en-US" dirty="0"/>
              <a:t>Ky range = [-</a:t>
            </a:r>
            <a:r>
              <a:rPr lang="en-US" dirty="0" err="1"/>
              <a:t>kymin</a:t>
            </a:r>
            <a:r>
              <a:rPr lang="en-US" dirty="0"/>
              <a:t>*(nky0 -1)] ,… 0, </a:t>
            </a:r>
            <a:r>
              <a:rPr lang="en-US" dirty="0" err="1"/>
              <a:t>kymin</a:t>
            </a:r>
            <a:r>
              <a:rPr lang="en-US" dirty="0"/>
              <a:t>*1, </a:t>
            </a:r>
            <a:r>
              <a:rPr lang="en-US" dirty="0" err="1"/>
              <a:t>kymin</a:t>
            </a:r>
            <a:r>
              <a:rPr lang="en-US" dirty="0"/>
              <a:t>*2,   ….. </a:t>
            </a:r>
            <a:r>
              <a:rPr lang="en-US" dirty="0" err="1"/>
              <a:t>kymin</a:t>
            </a:r>
            <a:r>
              <a:rPr lang="en-US" dirty="0"/>
              <a:t>*(nky0 -1)]</a:t>
            </a:r>
          </a:p>
          <a:p>
            <a:endParaRPr lang="en-US" dirty="0"/>
          </a:p>
          <a:p>
            <a:r>
              <a:rPr lang="en-US" dirty="0"/>
              <a:t>Kx min= 2*pi * lx /</a:t>
            </a:r>
            <a:r>
              <a:rPr lang="en-US" b="1" dirty="0">
                <a:solidFill>
                  <a:srgbClr val="FF0000"/>
                </a:solidFill>
              </a:rPr>
              <a:t> nx0 </a:t>
            </a:r>
            <a:endParaRPr lang="en-US" dirty="0"/>
          </a:p>
          <a:p>
            <a:pPr marL="0" indent="0">
              <a:buNone/>
            </a:pPr>
            <a:r>
              <a:rPr lang="en-US"/>
              <a:t>   Kx </a:t>
            </a:r>
            <a:r>
              <a:rPr lang="en-US" dirty="0"/>
              <a:t>range = [0, </a:t>
            </a:r>
            <a:r>
              <a:rPr lang="en-US" dirty="0" err="1"/>
              <a:t>kxmin</a:t>
            </a:r>
            <a:r>
              <a:rPr lang="en-US" dirty="0"/>
              <a:t>*1, </a:t>
            </a:r>
            <a:r>
              <a:rPr lang="en-US" dirty="0" err="1"/>
              <a:t>kxmin</a:t>
            </a:r>
            <a:r>
              <a:rPr lang="en-US" dirty="0"/>
              <a:t>*2,   ….. </a:t>
            </a:r>
            <a:r>
              <a:rPr lang="en-US" dirty="0" err="1"/>
              <a:t>kxmin</a:t>
            </a:r>
            <a:r>
              <a:rPr lang="en-US" dirty="0"/>
              <a:t>*(nx0 -1)]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8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489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Types of simulations</vt:lpstr>
      <vt:lpstr>PowerPoint Presentation</vt:lpstr>
      <vt:lpstr>Global</vt:lpstr>
      <vt:lpstr>Global</vt:lpstr>
      <vt:lpstr>Linear</vt:lpstr>
      <vt:lpstr>Nonlinear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31</cp:revision>
  <dcterms:created xsi:type="dcterms:W3CDTF">2021-05-25T14:00:30Z</dcterms:created>
  <dcterms:modified xsi:type="dcterms:W3CDTF">2021-05-25T16:21:44Z</dcterms:modified>
</cp:coreProperties>
</file>