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Ways to submit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9BF-6DBB-4D3F-B1E8-FBF4549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47"/>
            <a:ext cx="10515600" cy="1325563"/>
          </a:xfrm>
        </p:spPr>
        <p:txBody>
          <a:bodyPr/>
          <a:lstStyle/>
          <a:p>
            <a:r>
              <a:rPr lang="en-US" dirty="0"/>
              <a:t>Submit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287C-A0B2-4DA1-855F-4DBDD035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5406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#!/bin/bash -l</a:t>
            </a:r>
          </a:p>
          <a:p>
            <a:pPr marL="0" indent="0">
              <a:buNone/>
            </a:pPr>
            <a:r>
              <a:rPr lang="en-US" dirty="0"/>
              <a:t>### please make sure to run</a:t>
            </a:r>
          </a:p>
          <a:p>
            <a:pPr marL="0" indent="0">
              <a:buNone/>
            </a:pPr>
            <a:r>
              <a:rPr lang="en-US" dirty="0"/>
              <a:t>### 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### BEFORE compiling GENE to set the correct compiler optimization and memory</a:t>
            </a:r>
          </a:p>
          <a:p>
            <a:pPr marL="0" indent="0">
              <a:buNone/>
            </a:pPr>
            <a:r>
              <a:rPr lang="en-US" dirty="0"/>
              <a:t>#SBATCH -p regular </a:t>
            </a:r>
            <a:r>
              <a:rPr lang="en-US" dirty="0">
                <a:solidFill>
                  <a:srgbClr val="FF0000"/>
                </a:solidFill>
              </a:rPr>
              <a:t>(or debug)</a:t>
            </a:r>
          </a:p>
          <a:p>
            <a:pPr marL="0" indent="0">
              <a:buNone/>
            </a:pPr>
            <a:r>
              <a:rPr lang="en-US" dirty="0"/>
              <a:t>#SBATCH -N </a:t>
            </a:r>
            <a:r>
              <a:rPr lang="en-US" sz="2900" b="1" dirty="0">
                <a:solidFill>
                  <a:srgbClr val="FF0000"/>
                </a:solidFill>
              </a:rPr>
              <a:t>18</a:t>
            </a:r>
            <a:r>
              <a:rPr lang="en-US" dirty="0"/>
              <a:t> ###number of nodes</a:t>
            </a:r>
          </a:p>
          <a:p>
            <a:pPr marL="0" indent="0">
              <a:buNone/>
            </a:pPr>
            <a:r>
              <a:rPr lang="en-US" dirty="0"/>
              <a:t>#SBATCH -S 4    ###number of specialized cores per node (use 4 to get 64 cores per node for GENE)</a:t>
            </a:r>
          </a:p>
          <a:p>
            <a:pPr marL="0" indent="0">
              <a:buNone/>
            </a:pPr>
            <a:r>
              <a:rPr lang="en-US" dirty="0"/>
              <a:t>#SBATCH -C </a:t>
            </a:r>
            <a:r>
              <a:rPr lang="en-US" dirty="0" err="1"/>
              <a:t>knl,quad,cache</a:t>
            </a:r>
            <a:r>
              <a:rPr lang="en-US" dirty="0"/>
              <a:t>  ###default setting on Cori, means 16GB fast RAM will be used as L3 cache; leaving 96GB per node</a:t>
            </a:r>
          </a:p>
          <a:p>
            <a:pPr marL="0" indent="0">
              <a:buNone/>
            </a:pPr>
            <a:r>
              <a:rPr lang="en-US" dirty="0"/>
              <a:t>#SBATCH -t 02:00:00  </a:t>
            </a:r>
            <a:r>
              <a:rPr lang="en-US" dirty="0">
                <a:solidFill>
                  <a:srgbClr val="FF0000"/>
                </a:solidFill>
              </a:rPr>
              <a:t>(less than 00:30:00 in debug)</a:t>
            </a:r>
          </a:p>
          <a:p>
            <a:pPr marL="0" indent="0">
              <a:buNone/>
            </a:pPr>
            <a:r>
              <a:rPr lang="en-US" dirty="0"/>
              <a:t>#SBATCH -J GENE</a:t>
            </a:r>
          </a:p>
          <a:p>
            <a:pPr marL="0" indent="0">
              <a:buNone/>
            </a:pPr>
            <a:r>
              <a:rPr lang="en-US" dirty="0"/>
              <a:t>#SBATCH -L SCRATCH ###need scratch access for this job</a:t>
            </a:r>
          </a:p>
          <a:p>
            <a:pPr marL="0" indent="0">
              <a:buNone/>
            </a:pPr>
            <a:r>
              <a:rPr lang="en-US" dirty="0"/>
              <a:t>#SBATCH -o ./%x.%</a:t>
            </a:r>
            <a:r>
              <a:rPr lang="en-US" dirty="0" err="1"/>
              <a:t>j.out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#SBATCH -e ./%x.%</a:t>
            </a:r>
            <a:r>
              <a:rPr lang="en-US" dirty="0" err="1"/>
              <a:t>j.err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##uncomment for particular account usage</a:t>
            </a:r>
          </a:p>
          <a:p>
            <a:pPr marL="0" indent="0">
              <a:buNone/>
            </a:pPr>
            <a:r>
              <a:rPr lang="en-US" dirty="0"/>
              <a:t>##SBATCH -A &lt;ACCOUNT&gt;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4DDD-E2B6-473E-AA9B-018B5A7A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 fix formatted output in cray env</a:t>
            </a:r>
          </a:p>
          <a:p>
            <a:pPr marL="0" indent="0">
              <a:buNone/>
            </a:pPr>
            <a:r>
              <a:rPr lang="en-US" sz="2000" dirty="0"/>
              <a:t>if [ "$PE_ENV" == "CRAY" ]; then</a:t>
            </a:r>
          </a:p>
          <a:p>
            <a:pPr marL="0" indent="0">
              <a:buNone/>
            </a:pPr>
            <a:r>
              <a:rPr lang="en-US" sz="2000" dirty="0"/>
              <a:t>  export FILENV=</a:t>
            </a:r>
            <a:r>
              <a:rPr lang="en-US" sz="2000" dirty="0" err="1"/>
              <a:t>my_filenenv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assign -U on g:sf</a:t>
            </a:r>
          </a:p>
          <a:p>
            <a:pPr marL="0" indent="0">
              <a:buNone/>
            </a:pPr>
            <a:r>
              <a:rPr lang="en-US" sz="2000" dirty="0"/>
              <a:t>fi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set </a:t>
            </a:r>
            <a:r>
              <a:rPr lang="en-US" sz="2000" dirty="0" err="1"/>
              <a:t>openmp</a:t>
            </a:r>
            <a:r>
              <a:rPr lang="en-US" sz="2000" dirty="0"/>
              <a:t> threads</a:t>
            </a:r>
          </a:p>
          <a:p>
            <a:pPr marL="0" indent="0">
              <a:buNone/>
            </a:pPr>
            <a:r>
              <a:rPr lang="en-US" sz="2000" dirty="0"/>
              <a:t>export OMP_NUM_THREADS=1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GENE </a:t>
            </a:r>
          </a:p>
          <a:p>
            <a:pPr marL="0" indent="0">
              <a:buNone/>
            </a:pPr>
            <a:r>
              <a:rPr lang="en-US" sz="2000" dirty="0" err="1"/>
              <a:t>srun</a:t>
            </a:r>
            <a:r>
              <a:rPr lang="en-US" sz="2000" dirty="0"/>
              <a:t> -n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3200" b="1" dirty="0"/>
              <a:t> </a:t>
            </a:r>
            <a:r>
              <a:rPr lang="en-US" sz="2000" dirty="0"/>
              <a:t>-c 4 --</a:t>
            </a:r>
            <a:r>
              <a:rPr lang="en-US" sz="2000" dirty="0" err="1"/>
              <a:t>cpu_bind</a:t>
            </a:r>
            <a:r>
              <a:rPr lang="en-US" sz="2000" dirty="0"/>
              <a:t>=cores ./</a:t>
            </a:r>
            <a:r>
              <a:rPr lang="en-US" sz="2000" dirty="0" err="1"/>
              <a:t>gene_cori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</a:t>
            </a:r>
            <a:r>
              <a:rPr lang="en-US" sz="2000" dirty="0" err="1"/>
              <a:t>scanscript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./</a:t>
            </a:r>
            <a:r>
              <a:rPr lang="en-US" sz="2000" dirty="0" err="1"/>
              <a:t>scanscript</a:t>
            </a:r>
            <a:r>
              <a:rPr lang="en-US" sz="2000" dirty="0"/>
              <a:t> --np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2000" dirty="0"/>
              <a:t> --</a:t>
            </a:r>
            <a:r>
              <a:rPr lang="en-US" sz="2000" dirty="0" err="1"/>
              <a:t>syscall</a:t>
            </a:r>
            <a:r>
              <a:rPr lang="en-US" sz="2000" dirty="0"/>
              <a:t>='</a:t>
            </a:r>
            <a:r>
              <a:rPr lang="en-US" sz="2000" dirty="0" err="1"/>
              <a:t>srun</a:t>
            </a:r>
            <a:r>
              <a:rPr lang="en-US" sz="2000" dirty="0"/>
              <a:t> -n 1152 ./</a:t>
            </a:r>
            <a:r>
              <a:rPr lang="en-US" sz="2000" dirty="0" err="1"/>
              <a:t>gene_cori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254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8A2-A35C-4B3C-A665-A31433E0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0556-8A41-4A3B-8C5D-447C5FEB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70D2-EE52-4F74-B78E-1BCBA7563A1F}"/>
              </a:ext>
            </a:extLst>
          </p:cNvPr>
          <p:cNvSpPr txBox="1"/>
          <p:nvPr/>
        </p:nvSpPr>
        <p:spPr>
          <a:xfrm>
            <a:off x="943252" y="63119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 details: https://docs.nersc.gov/jobs/interactive/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0666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30D3-B8FA-468A-A924-A244A95B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835E-F965-4EA8-8C10-6975E29F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https://docs.nersc.gov/jobs/</a:t>
            </a:r>
          </a:p>
        </p:txBody>
      </p:sp>
    </p:spTree>
    <p:extLst>
      <p:ext uri="{BB962C8B-B14F-4D97-AF65-F5344CB8AC3E}">
        <p14:creationId xmlns:p14="http://schemas.microsoft.com/office/powerpoint/2010/main" val="257587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290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Ways to submit</vt:lpstr>
      <vt:lpstr>Submit file</vt:lpstr>
      <vt:lpstr>PowerPoint Presentation</vt:lpstr>
      <vt:lpstr>Interactive submit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34</cp:revision>
  <dcterms:created xsi:type="dcterms:W3CDTF">2021-05-25T14:00:30Z</dcterms:created>
  <dcterms:modified xsi:type="dcterms:W3CDTF">2021-08-31T15:12:17Z</dcterms:modified>
</cp:coreProperties>
</file>