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5B3B-3192-4A0B-BEBB-5E07F2CBB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B02CE-2D65-45AD-8C96-11D0D9F1E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6E53-AFDA-4AE6-9D7E-62716A57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0C1F-3741-4C60-B3F4-0D17F973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9B0E-2C76-494A-BC2C-68575A76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6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EA76-F40E-47AC-9D21-5B12E1F4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ADE02-DC76-463F-B294-EBFF3C84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DB7D-581B-4414-81DF-3C6EF65A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E7E7-80BC-465A-BB28-4AB15F14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5FFA-61BD-45DC-8FB1-D9287BEF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9F7C0-EC19-4200-B06B-3210BBFA8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FDC50-B618-4CF0-B114-1004CEEF3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E1BD-99F0-4C05-9577-38F26C8F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E5A0-6656-4CDF-A652-B21EB613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D07A-73A9-49BE-A2A6-E1122C10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D089-F55D-4271-BECA-8BC1A7ED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0FE5-C8FE-477C-8E6B-FEF12C61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A72C-E6CC-4253-8DEE-3686A41F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43D2-ED86-42BD-9C66-191D7342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E0A8-2AEE-4FC4-9018-BF0789D3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6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5B96-B89A-42F5-82EC-8ED2201B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816B-C275-4F80-8C00-A40BAEBB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0C64-BAA4-4EF5-9763-90E8158A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7226-312F-45E4-BED9-7A623247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F2D2-59F1-4F77-A5BB-BE9CCE83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3B19-579A-4389-A6E1-75D3622D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FCFE-902B-4209-B54C-B8E1E4687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ACCE-FC9C-488E-8C14-C825CF9A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C8EB-24FA-4031-AB80-638431CD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1ABD3-0BB6-4C1A-88A6-7CECCCBF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11ED-82C4-4149-BA1F-6C952E31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176A-07B1-4862-AE00-31CE9869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D6F2-4650-4698-9071-04070F58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97CD-EEC5-4FBF-A289-B46578D2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A64DE-AF0F-4A64-8FAD-4D8E24844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7C3D2-22C6-4C91-ADEC-916124CD2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F42B9-54E3-4B65-8603-C9B85751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0BD12-BE98-4AF6-BC80-06CDAA02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84367-A993-4F09-A52D-92943079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7AA3-6040-446A-8C4D-5B12EFA0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3AF6A-A4E0-4BAF-915B-0988611E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92FAD-2E0E-4939-95B1-95C63DA7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7E4D3-802C-46BD-84AC-00358236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E0584-ED3C-4A03-9B3C-2A033A4D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3318-8356-48C9-9531-7A0523B8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6016-4FAD-458D-882F-07F53551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9AE6-7912-446A-B33B-709ADC7E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5864-6CA4-4776-BBAF-547F98D6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1C21C-331C-47BF-ACFC-ED3B599E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C6427-CAE2-4077-9D3F-58E06B72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3060-96A8-4C7D-8670-EE358AF5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8EA5-FF21-446B-98DE-450C9C80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0081-D437-4F19-A925-9A7FA4D4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A049B-8DAA-401C-AE8E-802B91E56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195F1-2DD6-4A23-80B6-2E408FD2B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F9490-C9B4-4268-BB98-9C44491E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22462-6CAF-443D-A209-FE814C5E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5AC49-AB85-4774-84C2-8F181E67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53E44-9CC2-4CC4-9544-35AF0CAC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06C4-424E-4694-A926-6C0A5304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5C18-3A55-4866-AAA5-052ADCBC6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EDA0-8EEB-4180-B313-760DF45C903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A119-B217-4D92-8753-E8B0B7BE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A2D9-2CF2-4655-9B84-E70EEAD27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EBA7F-9E04-458F-BE71-A1E256D9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D472-60E1-4096-BA27-45463F961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B403-1032-464C-B3EB-0B6C81B76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7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CC3F-32BE-40AC-AB11-2920FFF6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69D3-C0B9-48F4-9498-7AD643E9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E998C-E593-4266-B0E5-85778988A885}"/>
              </a:ext>
            </a:extLst>
          </p:cNvPr>
          <p:cNvSpPr txBox="1"/>
          <p:nvPr/>
        </p:nvSpPr>
        <p:spPr>
          <a:xfrm>
            <a:off x="3047260" y="31080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https://omfit.io/modules/mod_kineticEFITtime.html#mod-kineticefittime</a:t>
            </a:r>
          </a:p>
        </p:txBody>
      </p:sp>
    </p:spTree>
    <p:extLst>
      <p:ext uri="{BB962C8B-B14F-4D97-AF65-F5344CB8AC3E}">
        <p14:creationId xmlns:p14="http://schemas.microsoft.com/office/powerpoint/2010/main" val="5487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C0A4-BC90-4B20-87F9-A4E64CBD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Existing 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C5FC-A32F-425C-AA9D-F0D6280D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-Y </a:t>
            </a:r>
            <a:r>
              <a:rPr lang="en-US" dirty="0" err="1"/>
              <a:t>username@irisb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idl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efitviewer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9989B-E845-4171-9ED5-1AA20E9A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1" y="0"/>
            <a:ext cx="371735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644CB-AD3B-49D8-AE15-5F58CDC0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045" y="0"/>
            <a:ext cx="3653909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D0445-6B53-47FD-911B-8547409CD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473" y="0"/>
            <a:ext cx="36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F63B-C185-4D49-8215-BD6E7A69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560C-8A3D-4BCC-B24E-39B687AC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6B4DD-65C6-4334-AED4-AE3D1FA2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12" y="23191"/>
            <a:ext cx="8797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7C1F-1BA3-4FDE-BF5E-E29FE4EC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F89B-2315-4D37-8B98-71FA3394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-Y </a:t>
            </a:r>
            <a:r>
              <a:rPr lang="en-US" dirty="0" err="1"/>
              <a:t>username@irisb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omfit</a:t>
            </a:r>
            <a:r>
              <a:rPr lang="en-US" dirty="0"/>
              <a:t>/unstable</a:t>
            </a:r>
          </a:p>
          <a:p>
            <a:pPr marL="0" indent="0">
              <a:buNone/>
            </a:pPr>
            <a:r>
              <a:rPr lang="en-US" dirty="0" err="1"/>
              <a:t>omfit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DB54-EBE3-4AD8-B262-17F10709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FEB1-B12C-427B-98B5-01117102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4881A-650B-489F-9F95-791D622F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04" y="0"/>
            <a:ext cx="10303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14F1-78ED-4D77-86A6-72932E6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31A7-D34F-45C0-8B22-4865A087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757F5-4964-472A-BCD8-EB54A48C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74" y="0"/>
            <a:ext cx="10388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6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BA31-8CDF-4011-B640-08F91518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8F54-3F42-4E0A-830E-8563540E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8741B-69FB-4248-B6B4-DF12CCE3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762"/>
            <a:ext cx="12192000" cy="525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922C-1A08-44B8-B0E6-68B19004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7C2B-0D21-4461-A36C-EDD4AC2A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40A41-B24D-4C9D-967A-F1F9C76B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80003" cy="572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61B63-4DC4-44F7-9469-298CEEFA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87" y="2870485"/>
            <a:ext cx="3840588" cy="19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43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Find Existing EFIT</vt:lpstr>
      <vt:lpstr>PowerPoint Presentation</vt:lpstr>
      <vt:lpstr>PowerPoint Presentation</vt:lpstr>
      <vt:lpstr>Save the EFIT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20</cp:revision>
  <dcterms:created xsi:type="dcterms:W3CDTF">2021-09-04T20:41:47Z</dcterms:created>
  <dcterms:modified xsi:type="dcterms:W3CDTF">2021-09-08T14:32:33Z</dcterms:modified>
</cp:coreProperties>
</file>