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Curie" initials="MC" lastIdx="1" clrIdx="0">
    <p:extLst>
      <p:ext uri="{19B8F6BF-5375-455C-9EA6-DF929625EA0E}">
        <p15:presenceInfo xmlns:p15="http://schemas.microsoft.com/office/powerpoint/2012/main" userId="fd60193ee69b7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185-87CE-4622-BBB3-D470F6C2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F880-9C42-4C7E-9FAE-DDD7550C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1A45-DF2F-4F62-B502-EB753ED7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E504-B510-475F-B082-3B69C63D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299C-D42C-4D7F-8A07-353743B3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D6C-271F-4D55-A292-94D3B87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644C-C9D5-4368-816F-7244960B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D2A1-257F-4CC7-AF51-4E35EFDA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739-DAB2-4824-95A6-FA921B0C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1FD0-CE5A-4A53-BFA6-BAEA539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E625-033E-4C1E-B808-5094CBBF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B62B-D606-4EFE-A5BC-04250910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1B4-8F67-4A16-B513-90E85F78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8390-BF2D-4F3F-AB05-E198E16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16AF-B916-40BE-AC5D-AD1B5B5B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D93-583A-4454-9E6F-A33B698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DEB6-2659-4106-B4FC-96C9FCE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5288-2B33-4C0C-B2A2-C1873A0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6CF5-61CC-422D-8650-ED53CDB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A702-BC72-4BB3-991A-33F3EF7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A3E-26CA-4208-97CE-C923F7E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E826-0719-4D13-9C3E-22D70F95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8E7-6D3F-483A-8B32-A590ED6E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2562-118D-4BFC-AA8F-B45B66E7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D1C-5518-4B6C-88A2-CBD8BBC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3CF8-740A-4BA2-8CE6-3A2AB5D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3504-F1A9-4EF3-8405-C99AE012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1A2-C8E7-4D43-AFF3-727ACFB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461-C42D-42FA-9BA0-1333748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D9F-748F-40E7-82B9-667D5F7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2255-1DB0-4EC6-95D0-343D01C0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E7E-D76B-426B-8DDA-9569253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B76C-1C33-4BA6-8358-7EE6E6E9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FF45-832D-477C-8CD9-3C5FE235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723B3-5B12-447B-AE59-82A2D1E2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8366D-154C-4166-8CA8-7FD6450EC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385B4-0765-43F1-95C5-86443C11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4635-AFC5-43A5-ACF5-9DE9984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E6BA-74C9-4DFE-BA6F-5245AA5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0EF1-F587-4CEA-9940-FEC70B85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B77A-9C84-4BAC-B747-D5A4775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4770-631B-413D-9495-84C9D2E2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A438-A2DC-46E9-A6DF-5375641D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A4C5-3B2A-434B-9C09-F9890FAA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65C9D-9732-4CEB-AC20-1D8BB21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C228C-0925-494C-ABBB-A65B27E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0E3-3094-46D3-9CE7-D2CB2105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75F3-8426-4C73-B1AC-01063669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9F6A-E2CE-4263-9195-A49189E8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71D3-7833-44D1-AA31-5D2AE55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3D48-9577-4A06-A039-5A5B7FB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75C3-23D9-4AE5-9A94-F70BD90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FCD9-5385-41B1-9E5A-A3D274B2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9C5C-4F38-41D8-9187-4792DCD08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BB6C-A060-4D8F-B9AB-B3ADF05E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58B3-9F9B-453E-8B3B-4D9ADA1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2895-CE6A-4DC5-9888-001E05D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B2E1-3719-414A-9EC8-A8D7074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E19-0BBB-45EA-9335-19BA290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304-4C22-487A-8C43-E43D74EE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852E-450D-48D7-9761-2AC1B7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B3E-14D8-4589-A44C-493A4684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EB32-FACA-4E2E-B222-40D44A95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0BA-E73E-4D8D-9AD6-099E2C14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374D-8C13-4E62-B2E5-4352956A0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A51D-B3DA-4066-81BA-51C55BFE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Omega*(Only in linear)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C1674-B1B6-4C82-B35B-6168ABC0B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6732"/>
            <a:ext cx="3392409" cy="763605"/>
          </a:xfrm>
        </p:spPr>
      </p:pic>
    </p:spTree>
    <p:extLst>
      <p:ext uri="{BB962C8B-B14F-4D97-AF65-F5344CB8AC3E}">
        <p14:creationId xmlns:p14="http://schemas.microsoft.com/office/powerpoint/2010/main" val="421817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5CA-7EFE-41D3-924E-8849D6B0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Eigenvalues*(only in Eigenvalues solver)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FF83-38A7-467B-86F2-9E06346C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4153E-67AC-4A3C-842E-EA495A6B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79" y="1976993"/>
            <a:ext cx="4823621" cy="14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F2AE-40D5-458E-8262-70298A58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magn_geometry</a:t>
            </a:r>
            <a:r>
              <a:rPr lang="en-US" dirty="0"/>
              <a:t>&gt;.</a:t>
            </a:r>
            <a:r>
              <a:rPr lang="en-US" dirty="0" err="1"/>
              <a:t>dat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D6F69-6590-47CC-8523-CF6827A6F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39" y="1891562"/>
            <a:ext cx="7821116" cy="2514951"/>
          </a:xfrm>
        </p:spPr>
      </p:pic>
    </p:spTree>
    <p:extLst>
      <p:ext uri="{BB962C8B-B14F-4D97-AF65-F5344CB8AC3E}">
        <p14:creationId xmlns:p14="http://schemas.microsoft.com/office/powerpoint/2010/main" val="378329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733A-9A36-4CB3-824F-17FAE7FD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quantities(refer to appendix)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B350B-44BF-491A-B06A-3796E362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Tref</a:t>
            </a:r>
            <a:r>
              <a:rPr lang="en-US" dirty="0"/>
              <a:t>: default electron temperature in unit of eV</a:t>
            </a:r>
          </a:p>
          <a:p>
            <a:r>
              <a:rPr lang="en-US" dirty="0"/>
              <a:t>Any frequency(omega, gamma, </a:t>
            </a:r>
            <a:r>
              <a:rPr lang="en-US" dirty="0" err="1"/>
              <a:t>coll</a:t>
            </a:r>
            <a:r>
              <a:rPr lang="en-US" dirty="0"/>
              <a:t>, </a:t>
            </a:r>
            <a:r>
              <a:rPr lang="en-US" dirty="0" err="1"/>
              <a:t>nuei</a:t>
            </a:r>
            <a:r>
              <a:rPr lang="en-US" dirty="0"/>
              <a:t>…) in the unit of cs/a</a:t>
            </a:r>
          </a:p>
          <a:p>
            <a:r>
              <a:rPr lang="en-US" dirty="0"/>
              <a:t>Length(x)</a:t>
            </a:r>
          </a:p>
          <a:p>
            <a:r>
              <a:rPr lang="en-US" dirty="0"/>
              <a:t>Wavenumber(</a:t>
            </a:r>
            <a:r>
              <a:rPr lang="en-US" dirty="0" err="1"/>
              <a:t>rho_s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cs is the speed of sound, </a:t>
            </a:r>
            <a:r>
              <a:rPr lang="en-US" dirty="0" err="1"/>
              <a:t>rho_s</a:t>
            </a:r>
            <a:r>
              <a:rPr lang="en-US" dirty="0"/>
              <a:t> is </a:t>
            </a:r>
            <a:r>
              <a:rPr lang="en-US" dirty="0" err="1"/>
              <a:t>larmor</a:t>
            </a:r>
            <a:r>
              <a:rPr lang="en-US" dirty="0"/>
              <a:t> radius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1" dirty="0"/>
              <a:t>Example:</a:t>
            </a:r>
          </a:p>
          <a:p>
            <a:r>
              <a:rPr lang="en-US" dirty="0"/>
              <a:t>Frequency in cs/a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freq_SI</a:t>
            </a:r>
            <a:r>
              <a:rPr lang="en-US" dirty="0"/>
              <a:t> = </a:t>
            </a:r>
            <a:r>
              <a:rPr lang="en-US" dirty="0" err="1"/>
              <a:t>omega_GENE</a:t>
            </a:r>
            <a:r>
              <a:rPr lang="en-US" dirty="0"/>
              <a:t>* C_s/(2*pi*</a:t>
            </a:r>
            <a:r>
              <a:rPr lang="en-US" dirty="0" err="1"/>
              <a:t>Lref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9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95B5-5B41-4F33-8BBB-C415CB7F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FE7C-D59C-492A-855C-DF5FD3F0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 in GENE manual</a:t>
            </a:r>
          </a:p>
          <a:p>
            <a:r>
              <a:rPr lang="en-US"/>
              <a:t>Appendix in </a:t>
            </a:r>
            <a:r>
              <a:rPr lang="en-US" dirty="0"/>
              <a:t>GENE manual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9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634-7316-4023-A3DB-75210DFA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09DA-1FFD-482D-8C7E-FEBAC176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Data_*</a:t>
            </a:r>
            <a:r>
              <a:rPr lang="en-US" dirty="0" err="1"/>
              <a:t>species_suffix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mom_e.dat</a:t>
            </a:r>
          </a:p>
          <a:p>
            <a:pPr marL="457200" lvl="1" indent="0">
              <a:buNone/>
            </a:pPr>
            <a:r>
              <a:rPr lang="en-US" dirty="0"/>
              <a:t>   Data= mom , species=electron, Suffix=‘.</a:t>
            </a:r>
            <a:r>
              <a:rPr lang="en-US" dirty="0" err="1"/>
              <a:t>dat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energy.dat</a:t>
            </a:r>
          </a:p>
          <a:p>
            <a:pPr marL="457200" lvl="1" indent="0">
              <a:buNone/>
            </a:pPr>
            <a:r>
              <a:rPr lang="en-US" dirty="0"/>
              <a:t>   Data= mom, Suffix=‘.</a:t>
            </a:r>
            <a:r>
              <a:rPr lang="en-US" dirty="0" err="1"/>
              <a:t>dat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energy_0001</a:t>
            </a:r>
          </a:p>
          <a:p>
            <a:pPr marL="457200" lvl="1" indent="0">
              <a:buNone/>
            </a:pPr>
            <a:r>
              <a:rPr lang="en-US" dirty="0"/>
              <a:t>    Data= mom, Suffix=‘_0001’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4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C70D-5883-41F6-91F8-859ED55D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2575-8AAD-4832-83FC-9CDDC6A2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Nrg</a:t>
            </a:r>
            <a:endParaRPr lang="en-US" dirty="0"/>
          </a:p>
          <a:p>
            <a:r>
              <a:rPr lang="en-US" dirty="0"/>
              <a:t>Field</a:t>
            </a:r>
          </a:p>
          <a:p>
            <a:r>
              <a:rPr lang="en-US" dirty="0"/>
              <a:t>Mom</a:t>
            </a:r>
          </a:p>
          <a:p>
            <a:r>
              <a:rPr lang="en-US" dirty="0"/>
              <a:t>*Omega</a:t>
            </a:r>
          </a:p>
          <a:p>
            <a:r>
              <a:rPr lang="en-US" dirty="0" err="1"/>
              <a:t>Tracer_efit</a:t>
            </a:r>
            <a:endParaRPr lang="en-US" dirty="0"/>
          </a:p>
          <a:p>
            <a:r>
              <a:rPr lang="en-US" dirty="0"/>
              <a:t>energy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3178B-AC1F-41A5-836E-D3B7980E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74" y="1690688"/>
            <a:ext cx="8071463" cy="6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6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F9D6-FEEC-493E-870F-61E75AEE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FE2F1-63F6-4659-8AC5-FAF213E4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1524401"/>
            <a:ext cx="8087854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3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B72-5B49-4860-8B1B-AD6F96EE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structure(field, 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752F-ECB0-48BF-810B-BE65F6A8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Nonlinear: Phi[</a:t>
            </a:r>
            <a:r>
              <a:rPr lang="en-US" dirty="0" err="1"/>
              <a:t>i_kx</a:t>
            </a:r>
            <a:r>
              <a:rPr lang="en-US" dirty="0"/>
              <a:t>, </a:t>
            </a:r>
            <a:r>
              <a:rPr lang="en-US" dirty="0" err="1"/>
              <a:t>i_ky</a:t>
            </a:r>
            <a:r>
              <a:rPr lang="en-US" dirty="0"/>
              <a:t>, </a:t>
            </a:r>
            <a:r>
              <a:rPr lang="en-US" dirty="0" err="1"/>
              <a:t>i_z</a:t>
            </a:r>
            <a:r>
              <a:rPr lang="en-US" dirty="0"/>
              <a:t>]</a:t>
            </a:r>
          </a:p>
          <a:p>
            <a:r>
              <a:rPr lang="en-US" dirty="0"/>
              <a:t>Linear: Phi[</a:t>
            </a:r>
            <a:r>
              <a:rPr lang="en-US" dirty="0" err="1"/>
              <a:t>i_x</a:t>
            </a:r>
            <a:r>
              <a:rPr lang="en-US" dirty="0"/>
              <a:t>, 0, </a:t>
            </a:r>
            <a:r>
              <a:rPr lang="en-US" dirty="0" err="1"/>
              <a:t>i_z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7249C-294B-4927-B67F-689072F0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0" y="2956244"/>
            <a:ext cx="717332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2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A136-636B-4554-A75E-55987ADD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FB39-E648-4A51-B7A4-B29F1AF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C80BA-0F4A-452C-95B2-32DC713C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1" y="2581156"/>
            <a:ext cx="776395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0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0C10-3226-484E-956C-E6300BC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6B46-D0DA-4F99-B265-8ED939CD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93B51-9BE3-4582-965D-48A9CBE2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3086052"/>
            <a:ext cx="54014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7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CA69-E34F-459D-A156-7DC3B63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71D3-0680-40F7-A049-F54EE0C8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C6A1F-41B6-4435-B659-5B0955C3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2652604"/>
            <a:ext cx="787827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7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26B2-82E9-49E1-9A7A-BE715701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Neoclass</a:t>
            </a:r>
            <a:r>
              <a:rPr lang="en-US" dirty="0"/>
              <a:t>*(only in neoclassical)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5C5B-C381-4288-9BFF-DCE702CF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A968-D4BE-4AEB-816C-2EAEE0C3C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83011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1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226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Structure of output</vt:lpstr>
      <vt:lpstr>Naming system</vt:lpstr>
      <vt:lpstr>Output files</vt:lpstr>
      <vt:lpstr>Nrg </vt:lpstr>
      <vt:lpstr>Data structure(field, mom)</vt:lpstr>
      <vt:lpstr>field</vt:lpstr>
      <vt:lpstr>mom</vt:lpstr>
      <vt:lpstr>vsp</vt:lpstr>
      <vt:lpstr>Neoclass*(only in neoclassical)</vt:lpstr>
      <vt:lpstr>Omega*(Only in linear)</vt:lpstr>
      <vt:lpstr>Eigenvalues*(only in Eigenvalues solver)</vt:lpstr>
      <vt:lpstr>&lt;magn_geometry&gt;.dat</vt:lpstr>
      <vt:lpstr>Common quantities(refer to appendix)</vt:lpstr>
      <vt:lpstr>Good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53</cp:revision>
  <dcterms:created xsi:type="dcterms:W3CDTF">2021-05-25T14:00:30Z</dcterms:created>
  <dcterms:modified xsi:type="dcterms:W3CDTF">2021-05-31T20:29:24Z</dcterms:modified>
</cp:coreProperties>
</file>