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4197-26A2-4CF4-8751-A3BFC55F3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01FCE-E962-46D1-97A2-BB635113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4392-B321-406C-83B7-19A59E90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820-4182-4F2E-AF7E-3DDE923B73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A5C8-6801-41EF-AB98-2DBF9365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B7113-7B70-419B-B1FE-BB4DFB8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3292-E62F-4A81-B110-4A8AAA6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410A-04E1-4157-A0B9-BA7E8D6B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2FC79-BC3E-416B-BBE6-8C7285C9D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B6FE-E4B2-4339-ADE2-55E38D9F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820-4182-4F2E-AF7E-3DDE923B73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B2E2-29CB-4249-A9B2-D51F7995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8D6C-6775-463C-A399-0D3D485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3292-E62F-4A81-B110-4A8AAA6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0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5E14D-8B6D-4B74-9B0F-78349025F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CA6EC-FC6E-4950-A0A8-BAE783A3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3FAB-CF36-4EF5-BD30-4FDA7679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820-4182-4F2E-AF7E-3DDE923B73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8661F-3116-427B-B51E-44C40A62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3DC08-40AB-4142-8D1B-30B293CB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3292-E62F-4A81-B110-4A8AAA6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9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855C-E6B7-4AA2-B7EE-FFEA00AF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3032-F66D-451E-9BEC-82C1B4E1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B528-6485-4CF9-86D4-71C6DF10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820-4182-4F2E-AF7E-3DDE923B73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5D4C-192C-4436-8836-F1F39734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1CE7-1DD6-439E-BF84-1B9B7B9C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3292-E62F-4A81-B110-4A8AAA6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69E6-523E-43E0-B8A3-C7CFDDE9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0838-072C-4E3B-B131-E7D3AB864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1021-28A0-4C1C-B403-7061AF7A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820-4182-4F2E-AF7E-3DDE923B73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27DB-1442-4E72-BBCA-2675163E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123E-6386-4076-9121-AC88BCD5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3292-E62F-4A81-B110-4A8AAA6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0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E0E4-2728-48BF-9C06-55FFA54C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D594-F632-46EA-A20F-51B1AE62C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5999D-19A6-4ABD-918D-14D3545F1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F52D1-8F79-4F90-8168-2D591892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820-4182-4F2E-AF7E-3DDE923B73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B6C7-ACFA-4E2C-A626-0C0B5918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EDD6-2BFC-4C67-BDD3-ECD7A3B3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3292-E62F-4A81-B110-4A8AAA6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5DDB-D042-4430-BAE7-D645E5F2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E08E2-D761-42D3-92C2-9E1DD651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44362-F050-4CC0-B732-DFDA9F058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25C8-42DF-4BF2-AF7B-377920E00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0A779-46E6-403A-865E-5E3D90732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ECF1E-AA5E-46F5-89C6-1603924F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820-4182-4F2E-AF7E-3DDE923B73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49520-E375-4C24-B14B-8E00DB8D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EE409-AF2E-4ABF-9A49-C14A31C8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3292-E62F-4A81-B110-4A8AAA6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CC78-E770-4212-B4EE-DFB041FF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95496-7461-4E35-A11E-832684B7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820-4182-4F2E-AF7E-3DDE923B73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01C2F-AF3B-473F-8F44-F499751E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4E44B-8E82-4B16-9729-689E392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3292-E62F-4A81-B110-4A8AAA6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21170-70DE-4A67-8CA3-36D6C15B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820-4182-4F2E-AF7E-3DDE923B73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3682F-1173-4C02-90E2-B4168B0D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01B88-F9FE-42BA-AF5B-32BD6AD5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3292-E62F-4A81-B110-4A8AAA6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1046-3435-4B08-AB36-FD437CE1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0681-42F9-4D9C-96EE-6218D26C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732E-3F76-4655-BE55-CA46C0081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352BE-BACA-4BB8-8B8E-F3F52F51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820-4182-4F2E-AF7E-3DDE923B73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43F69-58F7-4627-996C-F1B8E85B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089B9-F426-4481-8C5A-1DE6C0AB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3292-E62F-4A81-B110-4A8AAA6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7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55AA-5A53-4BFF-B08E-81850C8E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DE332-6354-4F61-83A8-109BFE20B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E0A4C-86B9-4563-B097-4E9E18E8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C5E47-586D-468F-945A-C883DC41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820-4182-4F2E-AF7E-3DDE923B73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F86A3-FC98-4C8D-85D7-C27AED89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EA3DF-0623-45A5-BE1F-3439E604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3292-E62F-4A81-B110-4A8AAA6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7E9A8-E938-453F-9CB5-85623756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E4396-1388-4FC5-B8C3-A50799619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1DBF2-3F8B-42B9-B098-0277B00D2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8820-4182-4F2E-AF7E-3DDE923B73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15A9-C745-40A2-BFB7-5A8F7381B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2B54-9825-4351-849D-73ABFDD69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3292-E62F-4A81-B110-4A8AAA6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gNi5MiqkBWZqdiHhKQqXiMqsWCFjJXr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machine.com/" TargetMode="External"/><Relationship Id="rId2" Type="http://schemas.openxmlformats.org/officeDocument/2006/relationships/hyperlink" Target="https://hackr.io/blog/basic-linux-comman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blimetext.com/" TargetMode="External"/><Relationship Id="rId5" Type="http://schemas.openxmlformats.org/officeDocument/2006/relationships/hyperlink" Target="https://sourceforge.net/projects/xming/" TargetMode="External"/><Relationship Id="rId4" Type="http://schemas.openxmlformats.org/officeDocument/2006/relationships/hyperlink" Target="https://www.bitvise.com/ssh-client-downlo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enecod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nersc.gov/getting-start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gNi5MiqkBWZqdiHhKQqXiMqsWCFjJXr8" TargetMode="External"/><Relationship Id="rId2" Type="http://schemas.openxmlformats.org/officeDocument/2006/relationships/hyperlink" Target="https://www.overleaf.com/read/wtbjzpvkmk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necode.org/PAPERS_1/merz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0420-3C01-4BD6-8674-A727409F0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started with GENE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0138-8EE2-480C-B795-8DEF980C7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Physics Helper</a:t>
            </a:r>
          </a:p>
          <a:p>
            <a:r>
              <a:rPr lang="en-US" dirty="0">
                <a:hlinkClick r:id="rId2"/>
              </a:rPr>
              <a:t>https://www.youtube.com/playlist?list=PLgNi5MiqkBWZqdiHhKQqXiMqsWCFjJXr8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2FB8-6B89-4760-9959-5F2C3336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required skills and </a:t>
            </a:r>
            <a:r>
              <a:rPr lang="en-US" dirty="0" err="1"/>
              <a:t>recomanded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AFF5-5156-470F-BD91-787216A1E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command: </a:t>
            </a:r>
            <a:r>
              <a:rPr lang="en-US" dirty="0">
                <a:hlinkClick r:id="rId2"/>
              </a:rPr>
              <a:t>https://hackr.io/blog/basic-linux-commands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Windows: </a:t>
            </a:r>
          </a:p>
          <a:p>
            <a:pPr lvl="1"/>
            <a:r>
              <a:rPr lang="en-US" dirty="0" err="1"/>
              <a:t>Nomachine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https://www.nomachine.com/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Bitvise</a:t>
            </a:r>
            <a:r>
              <a:rPr lang="en-US" dirty="0"/>
              <a:t> SSH Client (</a:t>
            </a:r>
            <a:r>
              <a:rPr lang="en-US" dirty="0">
                <a:hlinkClick r:id="rId4"/>
              </a:rPr>
              <a:t>https://www.bitvise.com/ssh-client-download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Xming</a:t>
            </a:r>
            <a:r>
              <a:rPr lang="en-US" dirty="0"/>
              <a:t> (for the graph display: </a:t>
            </a:r>
            <a:r>
              <a:rPr lang="en-US" dirty="0">
                <a:hlinkClick r:id="rId5"/>
              </a:rPr>
              <a:t>https://sourceforge.net/projects/xming/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Sublime (code editor: </a:t>
            </a:r>
            <a:r>
              <a:rPr lang="en-US" dirty="0">
                <a:hlinkClick r:id="rId6"/>
              </a:rPr>
              <a:t>https://www.sublimetext.com/</a:t>
            </a:r>
            <a:r>
              <a:rPr lang="en-US" dirty="0"/>
              <a:t>)</a:t>
            </a:r>
          </a:p>
          <a:p>
            <a:r>
              <a:rPr lang="en-US" dirty="0"/>
              <a:t>For iOS: </a:t>
            </a:r>
            <a:r>
              <a:rPr lang="en-US" dirty="0" err="1"/>
              <a:t>Nomachine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2634-F8F7-4D2C-93F9-AC9DA202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Request for the access to GENE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4FF8-6410-4215-8C7F-5DCFE3EF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http://genecode.org/</a:t>
            </a:r>
            <a:endParaRPr lang="en-US" dirty="0"/>
          </a:p>
          <a:p>
            <a:r>
              <a:rPr lang="en-US" dirty="0"/>
              <a:t>Click get GENE and file the info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2A607-F819-4124-951C-9452117B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898" y="1535798"/>
            <a:ext cx="4017247" cy="398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A11BD-3D3A-4E53-BD36-D95D5EB13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37" y="3088433"/>
            <a:ext cx="3694082" cy="37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9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5297-7087-454C-93B7-2949DEA9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Request allocation in Supercomputer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BCF4-A1DB-4171-9EAE-C19B4667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detail in NERSC accounts in </a:t>
            </a:r>
            <a:r>
              <a:rPr lang="en-US" dirty="0">
                <a:hlinkClick r:id="rId2"/>
              </a:rPr>
              <a:t>https://docs.nersc.gov/getting-started/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72845-15CC-4F87-AC71-D3E2AEF14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31" y="3163877"/>
            <a:ext cx="993596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3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E415-8E35-4DCF-A389-000A3F56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Get GENE from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A4AB-E76B-422B-8503-A985E770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the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termial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the following command line: </a:t>
            </a:r>
          </a:p>
          <a:p>
            <a:pPr marL="0" indent="0">
              <a:buNone/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git </a:t>
            </a:r>
            <a:r>
              <a:rPr lang="en-US" sz="1800" i="1" dirty="0">
                <a:latin typeface="Calibri" panose="020F0502020204030204" pitchFamily="34" charset="0"/>
                <a:cs typeface="Times New Roman" panose="02020603050405020304" pitchFamily="18" charset="0"/>
              </a:rPr>
              <a:t>clone https://username@gitta.rzg.mpg.de/~GENE/guest/git.py/gene.git -b unstable </a:t>
            </a:r>
            <a:r>
              <a:rPr lang="en-US" sz="18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genecode</a:t>
            </a:r>
            <a:endParaRPr lang="en-US" sz="18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0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F62B-FD9E-4970-A4DA-C278F3CD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Setup the </a:t>
            </a:r>
            <a:r>
              <a:rPr lang="en-US" dirty="0" err="1"/>
              <a:t>enviroment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48D9-F66C-42A9-AC1F-A7F447BA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Put the following the into .</a:t>
            </a:r>
            <a:r>
              <a:rPr lang="en-US" dirty="0" err="1"/>
              <a:t>bashrc.ext</a:t>
            </a:r>
            <a:r>
              <a:rPr lang="en-US" dirty="0"/>
              <a:t> in the home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gnuplot</a:t>
            </a:r>
            <a:r>
              <a:rPr lang="en-US" dirty="0"/>
              <a:t>/5.2.5</a:t>
            </a:r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nsg</a:t>
            </a:r>
            <a:r>
              <a:rPr lang="en-US" dirty="0"/>
              <a:t> </a:t>
            </a:r>
            <a:r>
              <a:rPr lang="en-US" dirty="0" err="1"/>
              <a:t>craype</a:t>
            </a:r>
            <a:r>
              <a:rPr lang="en-US" dirty="0"/>
              <a:t> </a:t>
            </a:r>
            <a:r>
              <a:rPr lang="en-US" dirty="0" err="1"/>
              <a:t>PrgEnv</a:t>
            </a:r>
            <a:r>
              <a:rPr lang="en-US" dirty="0"/>
              <a:t>-intel</a:t>
            </a:r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PrgEnv</a:t>
            </a:r>
            <a:r>
              <a:rPr lang="en-US" dirty="0"/>
              <a:t>-intel</a:t>
            </a:r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atp</a:t>
            </a:r>
            <a:r>
              <a:rPr lang="en-US" dirty="0"/>
              <a:t> cray-</a:t>
            </a:r>
            <a:r>
              <a:rPr lang="en-US" dirty="0" err="1"/>
              <a:t>mpich</a:t>
            </a:r>
            <a:r>
              <a:rPr lang="en-US" dirty="0"/>
              <a:t> cray-</a:t>
            </a:r>
            <a:r>
              <a:rPr lang="en-US" dirty="0" err="1"/>
              <a:t>fftw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module load cray-hdf5-parallel </a:t>
            </a:r>
            <a:r>
              <a:rPr lang="en-US" dirty="0" err="1"/>
              <a:t>altd</a:t>
            </a:r>
            <a:r>
              <a:rPr lang="en-US" dirty="0"/>
              <a:t> darshan</a:t>
            </a:r>
          </a:p>
          <a:p>
            <a:pPr marL="0" indent="0">
              <a:buNone/>
            </a:pPr>
            <a:r>
              <a:rPr lang="en-US" dirty="0"/>
              <a:t>module load cray­-</a:t>
            </a:r>
            <a:r>
              <a:rPr lang="en-US" dirty="0" err="1"/>
              <a:t>petsc</a:t>
            </a:r>
            <a:r>
              <a:rPr lang="en-US" dirty="0"/>
              <a:t>­-complex</a:t>
            </a:r>
          </a:p>
          <a:p>
            <a:pPr marL="0" indent="0">
              <a:buNone/>
            </a:pPr>
            <a:r>
              <a:rPr lang="en-US" dirty="0"/>
              <a:t>module load cray­-</a:t>
            </a:r>
            <a:r>
              <a:rPr lang="en-US" dirty="0" err="1"/>
              <a:t>fftw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module load cray­-hdf5­-parallel</a:t>
            </a:r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craype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module load python</a:t>
            </a:r>
          </a:p>
        </p:txBody>
      </p:sp>
    </p:spTree>
    <p:extLst>
      <p:ext uri="{BB962C8B-B14F-4D97-AF65-F5344CB8AC3E}">
        <p14:creationId xmlns:p14="http://schemas.microsoft.com/office/powerpoint/2010/main" val="346537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8B49-8A27-4278-AE4F-43D535A9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Step5: Compile!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BD64-B63E-461F-BF24-F99E9CBD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into the director: </a:t>
            </a:r>
          </a:p>
          <a:p>
            <a:pPr marL="0" indent="0">
              <a:buNone/>
            </a:pPr>
            <a:r>
              <a:rPr lang="en-US" dirty="0"/>
              <a:t>     cd </a:t>
            </a:r>
            <a:r>
              <a:rPr lang="en-US" dirty="0" err="1"/>
              <a:t>genecode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gmake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6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E578-DE50-4738-A4A3-BD8A0214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Step6: submit a test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DC24-B0FC-4106-B23E-694A3143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>
              <a:spcBef>
                <a:spcPts val="0"/>
              </a:spcBef>
            </a:pPr>
            <a:r>
              <a:rPr lang="en-US" dirty="0"/>
              <a:t>Create a new simulation folder: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    ./</a:t>
            </a:r>
            <a:r>
              <a:rPr lang="en-US" dirty="0" err="1"/>
              <a:t>newprob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Change the parameter in submit.cmd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cd prob01  (get into the simulation folder)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Submit the job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sbatch</a:t>
            </a:r>
            <a:r>
              <a:rPr lang="en-US" dirty="0"/>
              <a:t> submit.cmd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job status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squeue</a:t>
            </a:r>
            <a:r>
              <a:rPr lang="en-US" dirty="0"/>
              <a:t> -u </a:t>
            </a:r>
            <a:r>
              <a:rPr lang="en-US" dirty="0" err="1"/>
              <a:t>maxcurie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8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A734-C667-4B4A-A432-CB065E10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resouces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76D97-6EE2-4F4D-95DE-930DFF44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manual</a:t>
            </a:r>
          </a:p>
          <a:p>
            <a:r>
              <a:rPr lang="en-US" dirty="0"/>
              <a:t>GENE and its pre post-processing(Max edition):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https://www.overleaf.com/read/wtbjzpvkmktw</a:t>
            </a:r>
            <a:endParaRPr lang="en-US" dirty="0"/>
          </a:p>
          <a:p>
            <a:r>
              <a:rPr lang="en-US" dirty="0"/>
              <a:t>YouTube: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https://www.youtube.com/playlist?list=PLgNi5MiqkBWZqdiHhKQqXiMqsWCFjJXr8</a:t>
            </a:r>
            <a:endParaRPr lang="en-US" dirty="0"/>
          </a:p>
          <a:p>
            <a:r>
              <a:rPr lang="en-US" dirty="0"/>
              <a:t>Theory thesis about GENE: </a:t>
            </a:r>
            <a:r>
              <a:rPr lang="en-US" dirty="0">
                <a:hlinkClick r:id="rId4"/>
              </a:rPr>
              <a:t>http://genecode.org/PAPERS_1/merz.pdf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8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377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Get started with GENE</vt:lpstr>
      <vt:lpstr>Pre required skills and recomanded software</vt:lpstr>
      <vt:lpstr>Step1: Request for the access to GENE</vt:lpstr>
      <vt:lpstr>Step2: Request allocation in Supercomputer</vt:lpstr>
      <vt:lpstr>Step3: Get GENE from git</vt:lpstr>
      <vt:lpstr>Step4: Setup the enviroment</vt:lpstr>
      <vt:lpstr>Step5: Compile! </vt:lpstr>
      <vt:lpstr>Step6: submit a test run</vt:lpstr>
      <vt:lpstr>Useful resouces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</dc:title>
  <dc:creator>Max Curie</dc:creator>
  <cp:lastModifiedBy>Max Curie</cp:lastModifiedBy>
  <cp:revision>12</cp:revision>
  <dcterms:created xsi:type="dcterms:W3CDTF">2021-05-24T20:21:17Z</dcterms:created>
  <dcterms:modified xsi:type="dcterms:W3CDTF">2021-05-24T22:41:59Z</dcterms:modified>
</cp:coreProperties>
</file>