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0" r:id="rId4"/>
    <p:sldId id="257" r:id="rId5"/>
    <p:sldId id="258" r:id="rId6"/>
    <p:sldId id="261" r:id="rId7"/>
    <p:sldId id="263" r:id="rId8"/>
    <p:sldId id="265" r:id="rId9"/>
    <p:sldId id="259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 Curie" initials="MC" lastIdx="1" clrIdx="0">
    <p:extLst>
      <p:ext uri="{19B8F6BF-5375-455C-9EA6-DF929625EA0E}">
        <p15:presenceInfo xmlns:p15="http://schemas.microsoft.com/office/powerpoint/2012/main" userId="fd60193ee69b7a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7185-87CE-4622-BBB3-D470F6C23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9F880-9C42-4C7E-9FAE-DDD7550C8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21A45-DF2F-4F62-B502-EB753ED7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3E504-B510-475F-B082-3B69C63D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1299C-D42C-4D7F-8A07-353743B3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6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ED6C-271F-4D55-A292-94D3B87F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3644C-C9D5-4368-816F-7244960B2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FD2A1-257F-4CC7-AF51-4E35EFDA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77739-DAB2-4824-95A6-FA921B0C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71FD0-CE5A-4A53-BFA6-BAEA539F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7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5E625-033E-4C1E-B808-5094CBBFC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0B62B-D606-4EFE-A5BC-042509105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E41B4-8F67-4A16-B513-90E85F78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38390-BF2D-4F3F-AB05-E198E161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416AF-B916-40BE-AC5D-AD1B5B5B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3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8D93-583A-4454-9E6F-A33B6988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ADEB6-2659-4106-B4FC-96C9FCEC6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65288-2B33-4C0C-B2A2-C1873A0E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F6CF5-61CC-422D-8650-ED53CDBA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3A702-BC72-4BB3-991A-33F3EF72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1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EA3E-26CA-4208-97CE-C923F7EB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2E826-0719-4D13-9C3E-22D70F955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118E7-6D3F-483A-8B32-A590ED6E4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C2562-118D-4BFC-AA8F-B45B66E7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D3D1C-5518-4B6C-88A2-CBD8BBC3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9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3CF8-740A-4BA2-8CE6-3A2AB5DC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63504-F1A9-4EF3-8405-C99AE0122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D71A2-C8E7-4D43-AFF3-727ACFB33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31461-C42D-42FA-9BA0-13337489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C0D9F-748F-40E7-82B9-667D5F77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82255-1DB0-4EC6-95D0-343D01C0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1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AE7E-D76B-426B-8DDA-95692534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AB76C-1C33-4BA6-8358-7EE6E6E91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2FF45-832D-477C-8CD9-3C5FE2356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723B3-5B12-447B-AE59-82A2D1E2D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68366D-154C-4166-8CA8-7FD6450EC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C385B4-0765-43F1-95C5-86443C11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14635-AFC5-43A5-ACF5-9DE99840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37E6BA-74C9-4DFE-BA6F-5245AA55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4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10EF1-F587-4CEA-9940-FEC70B85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CB77A-9C84-4BAC-B747-D5A47758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C4770-631B-413D-9495-84C9D2E2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0A438-A2DC-46E9-A6DF-5375641D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9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0A4C5-3B2A-434B-9C09-F9890FAA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65C9D-9732-4CEB-AC20-1D8BB21C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C228C-0925-494C-ABBB-A65B27E1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1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60E3-3094-46D3-9CE7-D2CB2105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A75F3-8426-4C73-B1AC-010636690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B9F6A-E2CE-4263-9195-A49189E88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E71D3-7833-44D1-AA31-5D2AE55A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13D48-9577-4A06-A039-5A5B7FB5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675C3-23D9-4AE5-9A94-F70BD902C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6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FCD9-5385-41B1-9E5A-A3D274B2D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F9C5C-4F38-41D8-9187-4792DCD08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CBB6C-A060-4D8F-B9AB-B3ADF05E9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258B3-9F9B-453E-8B3B-4D9ADA1B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D2895-CE6A-4DC5-9888-001E05D2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5B2E1-3719-414A-9EC8-A8D7074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6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A0E19-0BBB-45EA-9335-19BA290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1D304-4C22-487A-8C43-E43D74EE2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C852E-450D-48D7-9761-2AC1B7F53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85D78-2920-445E-8686-FA2F3D4A48D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36B3E-14D8-4589-A44C-493A4684C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8EB32-FACA-4E2E-B222-40D44A955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0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read/wtbjzpvkmktw" TargetMode="External"/><Relationship Id="rId2" Type="http://schemas.openxmlformats.org/officeDocument/2006/relationships/hyperlink" Target="http://genecode.org/PAPERS_1/merz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be.com/playlist?list=PLgNi5MiqkBWZqdiHhKQqXiMqsWCFjJXr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machine.com/" TargetMode="External"/><Relationship Id="rId2" Type="http://schemas.openxmlformats.org/officeDocument/2006/relationships/hyperlink" Target="https://www.hostinger.com/tutorials/linux-comman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ourceforge.net/projects/xming/" TargetMode="External"/><Relationship Id="rId4" Type="http://schemas.openxmlformats.org/officeDocument/2006/relationships/hyperlink" Target="https://www.putty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genecod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cc.utexas.edu/" TargetMode="External"/><Relationship Id="rId2" Type="http://schemas.openxmlformats.org/officeDocument/2006/relationships/hyperlink" Target="https://docs.nersc.gov/getting-starte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nersc.gov/accounts/#obtaining-an-accoun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hoenixnap.com/kb/ssh-to-connect-to-remote-server-linux-or-window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nersc.gov/connect/nx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username@gitta.rzg.mpg.de/~GENE/guest/git.py/gene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B0BA-E73E-4D8D-9AD6-099E2C143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 started with GENE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5374D-8C13-4E62-B2E5-4352956A0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02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4825-E4A9-43EA-A8C8-9ADD66F2E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configure the </a:t>
            </a:r>
            <a:r>
              <a:rPr lang="en-US" dirty="0" err="1"/>
              <a:t>enviroment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40C17-F030-4629-AC5A-D10314131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86561" cy="4351338"/>
          </a:xfrm>
        </p:spPr>
        <p:txBody>
          <a:bodyPr/>
          <a:lstStyle/>
          <a:p>
            <a:r>
              <a:rPr lang="en-US" dirty="0"/>
              <a:t>Edit  .</a:t>
            </a:r>
            <a:r>
              <a:rPr lang="en-US" dirty="0" err="1"/>
              <a:t>bashrc.ext</a:t>
            </a:r>
            <a:endParaRPr lang="en-US" dirty="0"/>
          </a:p>
          <a:p>
            <a:r>
              <a:rPr lang="en-US" dirty="0"/>
              <a:t>Adding the following line on the right </a:t>
            </a:r>
          </a:p>
          <a:p>
            <a:r>
              <a:rPr lang="en-US" dirty="0"/>
              <a:t>Save and exit</a:t>
            </a:r>
          </a:p>
          <a:p>
            <a:r>
              <a:rPr lang="en-US" dirty="0"/>
              <a:t>Source by typing  </a:t>
            </a:r>
          </a:p>
          <a:p>
            <a:pPr marL="0" indent="0">
              <a:buNone/>
            </a:pPr>
            <a:r>
              <a:rPr lang="en-US" dirty="0"/>
              <a:t>   source ~/.</a:t>
            </a:r>
            <a:r>
              <a:rPr lang="en-US" dirty="0" err="1"/>
              <a:t>bashrc.ext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149A9-2B4F-4719-B05F-4EE17F6D2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243" y="1378451"/>
            <a:ext cx="866896" cy="2191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170DB8-F304-4B92-9C25-0E36D000D0D4}"/>
              </a:ext>
            </a:extLst>
          </p:cNvPr>
          <p:cNvSpPr txBox="1"/>
          <p:nvPr/>
        </p:nvSpPr>
        <p:spPr>
          <a:xfrm>
            <a:off x="5786762" y="1825625"/>
            <a:ext cx="60945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module swap </a:t>
            </a:r>
            <a:r>
              <a:rPr lang="en-US" dirty="0" err="1"/>
              <a:t>craype-haswell</a:t>
            </a:r>
            <a:r>
              <a:rPr lang="en-US" dirty="0"/>
              <a:t> </a:t>
            </a:r>
            <a:r>
              <a:rPr lang="en-US" dirty="0" err="1"/>
              <a:t>craype</a:t>
            </a:r>
            <a:r>
              <a:rPr lang="en-US" dirty="0"/>
              <a:t>-mic-</a:t>
            </a:r>
            <a:r>
              <a:rPr lang="en-US" dirty="0" err="1"/>
              <a:t>knl</a:t>
            </a:r>
            <a:endParaRPr lang="en-US" dirty="0"/>
          </a:p>
          <a:p>
            <a:r>
              <a:rPr lang="en-US" dirty="0"/>
              <a:t>module load </a:t>
            </a:r>
            <a:r>
              <a:rPr lang="en-US" dirty="0" err="1"/>
              <a:t>gnuplot</a:t>
            </a:r>
            <a:r>
              <a:rPr lang="en-US" dirty="0"/>
              <a:t>/5.2.5</a:t>
            </a:r>
          </a:p>
          <a:p>
            <a:r>
              <a:rPr lang="en-US" dirty="0"/>
              <a:t>module load </a:t>
            </a:r>
            <a:r>
              <a:rPr lang="en-US" dirty="0" err="1"/>
              <a:t>nsg</a:t>
            </a:r>
            <a:r>
              <a:rPr lang="en-US" dirty="0"/>
              <a:t> </a:t>
            </a:r>
            <a:r>
              <a:rPr lang="en-US" dirty="0" err="1"/>
              <a:t>craype</a:t>
            </a:r>
            <a:r>
              <a:rPr lang="en-US" dirty="0"/>
              <a:t> </a:t>
            </a:r>
            <a:r>
              <a:rPr lang="en-US" dirty="0" err="1"/>
              <a:t>PrgEnv</a:t>
            </a:r>
            <a:r>
              <a:rPr lang="en-US" dirty="0"/>
              <a:t>-intel</a:t>
            </a:r>
          </a:p>
          <a:p>
            <a:r>
              <a:rPr lang="en-US" dirty="0"/>
              <a:t>module load </a:t>
            </a:r>
            <a:r>
              <a:rPr lang="en-US" dirty="0" err="1"/>
              <a:t>PrgEnv</a:t>
            </a:r>
            <a:r>
              <a:rPr lang="en-US" dirty="0"/>
              <a:t>-intel</a:t>
            </a:r>
          </a:p>
          <a:p>
            <a:r>
              <a:rPr lang="en-US" dirty="0"/>
              <a:t>module load </a:t>
            </a:r>
            <a:r>
              <a:rPr lang="en-US" dirty="0" err="1"/>
              <a:t>atp</a:t>
            </a:r>
            <a:r>
              <a:rPr lang="en-US" dirty="0"/>
              <a:t> cray-</a:t>
            </a:r>
            <a:r>
              <a:rPr lang="en-US" dirty="0" err="1"/>
              <a:t>mpich</a:t>
            </a:r>
            <a:r>
              <a:rPr lang="en-US" dirty="0"/>
              <a:t> cray-</a:t>
            </a:r>
            <a:r>
              <a:rPr lang="en-US" dirty="0" err="1"/>
              <a:t>fftw</a:t>
            </a:r>
            <a:endParaRPr lang="en-US" dirty="0"/>
          </a:p>
          <a:p>
            <a:r>
              <a:rPr lang="en-US" dirty="0"/>
              <a:t>module load cray-hdf5-parallel </a:t>
            </a:r>
            <a:r>
              <a:rPr lang="en-US" dirty="0" err="1"/>
              <a:t>altd</a:t>
            </a:r>
            <a:r>
              <a:rPr lang="en-US" dirty="0"/>
              <a:t> darshan</a:t>
            </a:r>
          </a:p>
          <a:p>
            <a:r>
              <a:rPr lang="en-US" dirty="0"/>
              <a:t>module load cray­-</a:t>
            </a:r>
            <a:r>
              <a:rPr lang="en-US" dirty="0" err="1"/>
              <a:t>petsc</a:t>
            </a:r>
            <a:r>
              <a:rPr lang="en-US" dirty="0"/>
              <a:t>­-complex</a:t>
            </a:r>
          </a:p>
          <a:p>
            <a:r>
              <a:rPr lang="en-US" dirty="0"/>
              <a:t>module load cray­-</a:t>
            </a:r>
            <a:r>
              <a:rPr lang="en-US" dirty="0" err="1"/>
              <a:t>fftw</a:t>
            </a:r>
            <a:endParaRPr lang="en-US" dirty="0"/>
          </a:p>
          <a:p>
            <a:r>
              <a:rPr lang="en-US" dirty="0"/>
              <a:t>module load cray­-hdf5­-parallel</a:t>
            </a:r>
          </a:p>
          <a:p>
            <a:r>
              <a:rPr lang="en-US" dirty="0"/>
              <a:t>module load </a:t>
            </a:r>
            <a:r>
              <a:rPr lang="en-US" dirty="0" err="1"/>
              <a:t>craype</a:t>
            </a:r>
            <a:endParaRPr lang="en-US" dirty="0"/>
          </a:p>
          <a:p>
            <a:r>
              <a:rPr lang="en-US" dirty="0"/>
              <a:t>module load python</a:t>
            </a:r>
          </a:p>
        </p:txBody>
      </p:sp>
    </p:spTree>
    <p:extLst>
      <p:ext uri="{BB962C8B-B14F-4D97-AF65-F5344CB8AC3E}">
        <p14:creationId xmlns:p14="http://schemas.microsoft.com/office/powerpoint/2010/main" val="3617351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BB522-740C-4BF5-B723-CEBE3912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Compile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04878-5336-44FC-B17C-9EE85C2F2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into the director of genecode2</a:t>
            </a:r>
          </a:p>
          <a:p>
            <a:pPr marL="0" indent="0">
              <a:buNone/>
            </a:pPr>
            <a:r>
              <a:rPr lang="en-US" dirty="0"/>
              <a:t>    cd genecode2</a:t>
            </a:r>
          </a:p>
          <a:p>
            <a:r>
              <a:rPr lang="en-US" dirty="0"/>
              <a:t>Compile and wait to finish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gmake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365DD3-4FB9-4964-B691-E2B904696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231" y="1823496"/>
            <a:ext cx="3267531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4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CA57-46B1-4972-A94C-718C06E3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Step7: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65AC4-1EF7-4920-A421-201222B32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prob</a:t>
            </a:r>
          </a:p>
          <a:p>
            <a:pPr marL="0" indent="0">
              <a:buNone/>
            </a:pPr>
            <a:r>
              <a:rPr lang="en-US" dirty="0"/>
              <a:t>    ./</a:t>
            </a:r>
            <a:r>
              <a:rPr lang="en-US" dirty="0" err="1"/>
              <a:t>newprob</a:t>
            </a:r>
            <a:endParaRPr lang="en-US" dirty="0"/>
          </a:p>
          <a:p>
            <a:r>
              <a:rPr lang="en-US" dirty="0"/>
              <a:t>Enter the directory </a:t>
            </a:r>
          </a:p>
          <a:p>
            <a:pPr marL="0" indent="0">
              <a:buNone/>
            </a:pPr>
            <a:r>
              <a:rPr lang="en-US" dirty="0"/>
              <a:t>    cd prob01/</a:t>
            </a:r>
          </a:p>
          <a:p>
            <a:r>
              <a:rPr lang="en-US" dirty="0"/>
              <a:t>Submit the simulation job to debug queues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sbatch</a:t>
            </a:r>
            <a:r>
              <a:rPr lang="en-US" dirty="0"/>
              <a:t> submit_knl.cmd</a:t>
            </a:r>
          </a:p>
          <a:p>
            <a:r>
              <a:rPr lang="en-US" dirty="0"/>
              <a:t>Check the status of the job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squeue</a:t>
            </a:r>
            <a:r>
              <a:rPr lang="en-US" dirty="0"/>
              <a:t> -u username</a:t>
            </a:r>
          </a:p>
        </p:txBody>
      </p:sp>
    </p:spTree>
    <p:extLst>
      <p:ext uri="{BB962C8B-B14F-4D97-AF65-F5344CB8AC3E}">
        <p14:creationId xmlns:p14="http://schemas.microsoft.com/office/powerpoint/2010/main" val="3816038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40362-AB74-4FCD-B445-8751CB4A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2AA06-7F54-419B-8E5E-BBD172865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 manual</a:t>
            </a:r>
          </a:p>
          <a:p>
            <a:r>
              <a:rPr lang="en-US" dirty="0"/>
              <a:t>Merz paper: </a:t>
            </a:r>
            <a:r>
              <a:rPr lang="en-US" dirty="0">
                <a:hlinkClick r:id="rId2"/>
              </a:rPr>
              <a:t>http://genecode.org/PAPERS_1/merz.pdf</a:t>
            </a:r>
            <a:endParaRPr lang="en-US" dirty="0"/>
          </a:p>
          <a:p>
            <a:r>
              <a:rPr lang="en-US" dirty="0"/>
              <a:t>Note from the author: </a:t>
            </a:r>
            <a:r>
              <a:rPr lang="en-US" dirty="0">
                <a:hlinkClick r:id="rId3"/>
              </a:rPr>
              <a:t>https://www.overleaf.com/read/wtbjzpvkmktw</a:t>
            </a:r>
            <a:endParaRPr lang="en-US" dirty="0"/>
          </a:p>
          <a:p>
            <a:r>
              <a:rPr lang="en-US" dirty="0"/>
              <a:t>Video series from the author : </a:t>
            </a:r>
            <a:r>
              <a:rPr lang="en-US" dirty="0">
                <a:hlinkClick r:id="rId4"/>
              </a:rPr>
              <a:t>https://youtube.com/playlist?list=PLgNi5MiqkBWZqdiHhKQqXiMqsWCFjJXr8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1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4B13-9C50-40A7-94D8-C3C1F216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08A48-618E-485E-9350-DF91DA81A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Step1: Request access to GENE code</a:t>
            </a:r>
          </a:p>
          <a:p>
            <a:r>
              <a:rPr lang="en-US" dirty="0"/>
              <a:t>Step2: Request allocations of a server</a:t>
            </a:r>
          </a:p>
          <a:p>
            <a:r>
              <a:rPr lang="en-US" dirty="0"/>
              <a:t>Step3(3 options): Login to the server via terminal</a:t>
            </a:r>
          </a:p>
          <a:p>
            <a:r>
              <a:rPr lang="en-US" dirty="0"/>
              <a:t>Step4: Download the code to server</a:t>
            </a:r>
          </a:p>
          <a:p>
            <a:r>
              <a:rPr lang="en-US" dirty="0"/>
              <a:t>Step 5: configure the environment</a:t>
            </a:r>
          </a:p>
          <a:p>
            <a:r>
              <a:rPr lang="en-US" dirty="0"/>
              <a:t>Step 6: Compile</a:t>
            </a:r>
          </a:p>
          <a:p>
            <a:r>
              <a:rPr lang="en-US"/>
              <a:t>Step7: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61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0A12-D014-417E-8C90-849ECA48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Requirment</a:t>
            </a:r>
            <a:r>
              <a:rPr lang="en-US" dirty="0"/>
              <a:t> to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E922D-910D-4B30-B613-919131FEA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06" y="1825625"/>
            <a:ext cx="11194742" cy="4351338"/>
          </a:xfrm>
        </p:spPr>
        <p:txBody>
          <a:bodyPr/>
          <a:lstStyle/>
          <a:p>
            <a:r>
              <a:rPr lang="en-US" dirty="0"/>
              <a:t>Basic knowledge of </a:t>
            </a:r>
            <a:r>
              <a:rPr lang="en-US" dirty="0" err="1"/>
              <a:t>linux</a:t>
            </a:r>
            <a:r>
              <a:rPr lang="en-US" dirty="0"/>
              <a:t> command line: </a:t>
            </a:r>
            <a:r>
              <a:rPr lang="en-US" dirty="0">
                <a:hlinkClick r:id="rId2"/>
              </a:rPr>
              <a:t>https://www.hostinger.com/tutorials/linux-commands</a:t>
            </a:r>
            <a:endParaRPr lang="en-US" dirty="0"/>
          </a:p>
          <a:p>
            <a:r>
              <a:rPr lang="en-US" dirty="0"/>
              <a:t>A way to login to remote server: </a:t>
            </a:r>
          </a:p>
          <a:p>
            <a:pPr lvl="1"/>
            <a:r>
              <a:rPr lang="en-US" dirty="0"/>
              <a:t>For windows: </a:t>
            </a:r>
          </a:p>
          <a:p>
            <a:pPr lvl="2"/>
            <a:r>
              <a:rPr lang="en-US" dirty="0" err="1"/>
              <a:t>Nomachine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https://www.nomachine.com/</a:t>
            </a:r>
            <a:endParaRPr lang="en-US" dirty="0"/>
          </a:p>
          <a:p>
            <a:pPr lvl="2"/>
            <a:r>
              <a:rPr lang="en-US" dirty="0" err="1"/>
              <a:t>Bitvise</a:t>
            </a:r>
            <a:r>
              <a:rPr lang="en-US" dirty="0"/>
              <a:t> SSH Client </a:t>
            </a:r>
            <a:r>
              <a:rPr lang="en-US" dirty="0">
                <a:hlinkClick r:id="rId4"/>
              </a:rPr>
              <a:t>https://www.putty.org/</a:t>
            </a:r>
            <a:r>
              <a:rPr lang="en-US" dirty="0"/>
              <a:t> +</a:t>
            </a:r>
            <a:r>
              <a:rPr lang="en-US" dirty="0" err="1"/>
              <a:t>Xming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https://sourceforge.net/projects/xming/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For iOS:</a:t>
            </a:r>
          </a:p>
          <a:p>
            <a:pPr lvl="2"/>
            <a:r>
              <a:rPr lang="en-US" dirty="0" err="1"/>
              <a:t>Nomachine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https://www.nomachine.com/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59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E310-4263-471D-B52D-E10A6DA5C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Step1: Request access to GENE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CBE98-B75C-4408-A6D2-2877FA2B7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website </a:t>
            </a:r>
            <a:r>
              <a:rPr lang="en-US" dirty="0">
                <a:hlinkClick r:id="rId2"/>
              </a:rPr>
              <a:t>http://genecode.org/</a:t>
            </a:r>
            <a:endParaRPr lang="en-US" dirty="0"/>
          </a:p>
          <a:p>
            <a:r>
              <a:rPr lang="en-US" dirty="0"/>
              <a:t>Click “Get GENE” and fill the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45AD06-CBB3-444A-B133-ACEA10917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113" y="1513406"/>
            <a:ext cx="4411530" cy="5167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2DA94D-1C70-4DB1-9422-8CD5F8241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159" y="3032449"/>
            <a:ext cx="4583427" cy="372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9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D36C-C355-4F78-8988-5C546ED08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Step2: Request allocations of a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9BCF9-CECC-456D-A372-14D4A3966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 	</a:t>
            </a:r>
          </a:p>
          <a:p>
            <a:pPr lvl="1"/>
            <a:r>
              <a:rPr lang="en-US" dirty="0"/>
              <a:t>NERSC: </a:t>
            </a:r>
            <a:r>
              <a:rPr lang="en-US" dirty="0">
                <a:hlinkClick r:id="rId2"/>
              </a:rPr>
              <a:t>https://docs.nersc.gov/getting-started/</a:t>
            </a:r>
            <a:endParaRPr lang="en-US" dirty="0"/>
          </a:p>
          <a:p>
            <a:pPr lvl="1"/>
            <a:r>
              <a:rPr lang="en-US" dirty="0"/>
              <a:t>TACC: </a:t>
            </a:r>
            <a:r>
              <a:rPr lang="en-US" dirty="0">
                <a:hlinkClick r:id="rId3"/>
              </a:rPr>
              <a:t>https://www.tacc.utexas.edu/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Get an account 	</a:t>
            </a:r>
          </a:p>
          <a:p>
            <a:pPr lvl="1"/>
            <a:r>
              <a:rPr lang="en-US" dirty="0"/>
              <a:t>NERSC: </a:t>
            </a:r>
            <a:r>
              <a:rPr lang="en-US" dirty="0">
                <a:hlinkClick r:id="rId4"/>
              </a:rPr>
              <a:t>https://docs.nersc.gov/accounts/#obtaining-an-account</a:t>
            </a:r>
            <a:endParaRPr lang="en-US" dirty="0"/>
          </a:p>
          <a:p>
            <a:pPr lvl="1"/>
            <a:r>
              <a:rPr lang="en-US" dirty="0"/>
              <a:t>TACC: </a:t>
            </a:r>
            <a:r>
              <a:rPr lang="en-US" dirty="0">
                <a:hlinkClick r:id="rId3"/>
              </a:rPr>
              <a:t>https://www.tacc.utexas.edu/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94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D179-EB35-4667-9F39-9EF1511C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703" y="365125"/>
            <a:ext cx="11016449" cy="1325563"/>
          </a:xfrm>
        </p:spPr>
        <p:txBody>
          <a:bodyPr/>
          <a:lstStyle/>
          <a:p>
            <a:r>
              <a:rPr lang="en-US" dirty="0"/>
              <a:t>Step3(option 1): Login to the server via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907FA-8CF3-4A10-B003-B2CE35D35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TACC Stampede2: </a:t>
            </a:r>
            <a:r>
              <a:rPr lang="en-US" dirty="0" err="1"/>
              <a:t>ssh</a:t>
            </a:r>
            <a:r>
              <a:rPr lang="en-US" dirty="0"/>
              <a:t> username@stampede2.tacc.utexas.edu</a:t>
            </a:r>
          </a:p>
          <a:p>
            <a:r>
              <a:rPr lang="en-US" dirty="0"/>
              <a:t>NERSC Cori:           </a:t>
            </a:r>
            <a:r>
              <a:rPr lang="en-US" dirty="0" err="1"/>
              <a:t>ssh</a:t>
            </a:r>
            <a:r>
              <a:rPr lang="en-US" dirty="0"/>
              <a:t> username@cori.nersc.gov</a:t>
            </a:r>
          </a:p>
          <a:p>
            <a:r>
              <a:rPr lang="en-US" dirty="0"/>
              <a:t>General:                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username@hostname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enable the graphic do:   </a:t>
            </a:r>
            <a:r>
              <a:rPr lang="en-US" dirty="0" err="1"/>
              <a:t>ssh</a:t>
            </a:r>
            <a:r>
              <a:rPr lang="en-US" dirty="0"/>
              <a:t> -X </a:t>
            </a:r>
            <a:r>
              <a:rPr lang="en-US" dirty="0" err="1"/>
              <a:t>username@hostname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More info: </a:t>
            </a:r>
            <a:r>
              <a:rPr lang="en-US" dirty="0">
                <a:hlinkClick r:id="rId2"/>
              </a:rPr>
              <a:t>https://phoenixnap.com/kb/ssh-to-connect-to-remote-server-linux-or-windows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D96FE6-B421-4E59-80A9-B34BD13B8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109" y="2795944"/>
            <a:ext cx="4334480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025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D179-EB35-4667-9F39-9EF1511C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703" y="365125"/>
            <a:ext cx="11016449" cy="1325563"/>
          </a:xfrm>
        </p:spPr>
        <p:txBody>
          <a:bodyPr/>
          <a:lstStyle/>
          <a:p>
            <a:r>
              <a:rPr lang="en-US" dirty="0"/>
              <a:t>Step3(option 2): Login to the server via </a:t>
            </a:r>
            <a:r>
              <a:rPr lang="en-US" dirty="0" err="1"/>
              <a:t>nomachine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907FA-8CF3-4A10-B003-B2CE35D35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Step by step guide for NERSC: </a:t>
            </a:r>
            <a:r>
              <a:rPr lang="en-US" dirty="0">
                <a:hlinkClick r:id="rId2"/>
              </a:rPr>
              <a:t>https://docs.nersc.gov/connect/nx/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B07CD0-4756-4C6A-A4FA-7FA74FF53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590" y="4535458"/>
            <a:ext cx="6358139" cy="2100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C681FA-93E3-49CB-9469-3E44FBBD1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832" y="1198485"/>
            <a:ext cx="5014968" cy="26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1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D179-EB35-4667-9F39-9EF1511C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02" y="43833"/>
            <a:ext cx="11595052" cy="1325563"/>
          </a:xfrm>
        </p:spPr>
        <p:txBody>
          <a:bodyPr/>
          <a:lstStyle/>
          <a:p>
            <a:r>
              <a:rPr lang="en-US" dirty="0"/>
              <a:t>Step3(option 3): Login to the server via SSH client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907FA-8CF3-4A10-B003-B2CE35D35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F66B2-8A31-43A7-9148-40B78573E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02" y="1369396"/>
            <a:ext cx="5189376" cy="51234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574A95-21F9-4FB0-90BD-985507B42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793" y="2382802"/>
            <a:ext cx="4887007" cy="283884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9445C55-F541-4A85-9D4C-D24EEDD9A9F6}"/>
              </a:ext>
            </a:extLst>
          </p:cNvPr>
          <p:cNvSpPr/>
          <p:nvPr/>
        </p:nvSpPr>
        <p:spPr>
          <a:xfrm>
            <a:off x="9069355" y="3429000"/>
            <a:ext cx="2211355" cy="104969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170109-30DB-40E8-8341-983617E59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6063" y="5472015"/>
            <a:ext cx="3286584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98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1BEA-FD9A-423B-A1B5-E31B1979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Step4: Download the code to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60EE0-81DE-400E-80F5-CF1C483C0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 clone </a:t>
            </a:r>
            <a:r>
              <a:rPr lang="en-US" sz="1800" i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https://gitta.rzg.mpg.de/~GENE/guest/git.py/gene.git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-b unstable genecode2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7D9630-31BC-42AC-8540-31ACBAB0B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568" y="3091209"/>
            <a:ext cx="8164064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7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553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Get started with GENE</vt:lpstr>
      <vt:lpstr>Overview</vt:lpstr>
      <vt:lpstr>Requirment to get started</vt:lpstr>
      <vt:lpstr>Step1: Request access to GENE code</vt:lpstr>
      <vt:lpstr>Step2: Request allocations of a server</vt:lpstr>
      <vt:lpstr>Step3(option 1): Login to the server via terminal</vt:lpstr>
      <vt:lpstr>Step3(option 2): Login to the server via nomachine</vt:lpstr>
      <vt:lpstr>Step3(option 3): Login to the server via SSH client </vt:lpstr>
      <vt:lpstr>Step4: Download the code to server</vt:lpstr>
      <vt:lpstr>Step 5: configure the enviroment</vt:lpstr>
      <vt:lpstr>Step 6: Compile</vt:lpstr>
      <vt:lpstr>Step7: Test</vt:lpstr>
      <vt:lpstr>Good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Curie</dc:creator>
  <cp:lastModifiedBy>Max Curie</cp:lastModifiedBy>
  <cp:revision>50</cp:revision>
  <dcterms:created xsi:type="dcterms:W3CDTF">2021-05-25T14:00:30Z</dcterms:created>
  <dcterms:modified xsi:type="dcterms:W3CDTF">2021-06-30T17:41:25Z</dcterms:modified>
</cp:coreProperties>
</file>