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1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E31A-22E7-4EB6-D864-537A9B494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6E03D-4C55-8875-D437-91946407C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F451A-5BF6-4719-221C-0088919F5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A21B-C63E-4119-BD58-D3D6700BF5D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58504-6A10-3F7D-BF21-4DD32A774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5497D-4C0D-0C04-C27E-7CC3B45F5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5FB7-0BEA-4603-B5AB-CFBF6719C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3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F35AB-A867-B6C2-454D-32916F5BB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844FA-5BB2-49D4-763E-2ADEB77A5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70DEB-A115-7BDC-6EDE-AD18E1BA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A21B-C63E-4119-BD58-D3D6700BF5D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CEB1C-255A-DAB3-EF76-B207D82B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7AAE2-131D-7281-F61C-4A2538420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5FB7-0BEA-4603-B5AB-CFBF6719C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AE129D-471C-61C6-1A0B-1124C5AAFC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46C90-10FF-57DB-76C9-FB53FE56C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6E2B8-8EEC-C2E0-D7ED-FAE28A50D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A21B-C63E-4119-BD58-D3D6700BF5D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D1A09-96CF-CC78-9678-BBA6FA52D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672A2-4CF6-1D56-7A1C-E4F7B3550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5FB7-0BEA-4603-B5AB-CFBF6719C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5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2DFF-8387-BCF1-6A3C-078507A9B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94F9-4B67-7CCC-54D3-F3BBE872D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BD520-74B6-6852-3E59-FCEA2926F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A21B-C63E-4119-BD58-D3D6700BF5D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DB-9C93-CB3B-1EA1-16BE4870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F5311-CFDC-3C1F-B290-4E071219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5FB7-0BEA-4603-B5AB-CFBF6719C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9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23688-F763-46DD-6CAD-737DD67CE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01E71-7ADD-8216-49ED-F058123EB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89D5C-107C-D7C5-FF50-236588A99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A21B-C63E-4119-BD58-D3D6700BF5D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0A3E3-24E3-D03D-0F32-EA187BBCA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59DED-C95D-1D6C-0757-33448099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5FB7-0BEA-4603-B5AB-CFBF6719C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9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2372-8151-8C54-80B3-B0AA6397A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2CEFF-6EB1-E13B-2226-B89505D75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7C890-646A-4E7D-2575-350C4D856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C01D6-2D3C-82D9-9665-8F5BFB6E7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A21B-C63E-4119-BD58-D3D6700BF5D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A1A76-AB7B-79FF-B49A-5C81F49AF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64193-2CCB-4A6C-2707-8C805D60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5FB7-0BEA-4603-B5AB-CFBF6719C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8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E6D1-423E-C69E-DA12-BBCEB627A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5A4A5-F422-21BE-3DD5-AD6944750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1746F-57FC-F015-0DB1-59C0D8D5B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CA8126-D623-BEE4-BB9B-A8A58B606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E0623C-6578-F87D-9C69-06FFFCF82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47D39F-55E7-8D84-2D27-2F389E812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A21B-C63E-4119-BD58-D3D6700BF5D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D02142-6C10-F81B-C3D0-480ACF264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F39EDD-2705-1FCF-C2FC-15C50E919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5FB7-0BEA-4603-B5AB-CFBF6719C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4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0C6EA-5643-FCBC-B6F2-797AF1BA6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068755-CE20-8E1B-7143-E4C3F432E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A21B-C63E-4119-BD58-D3D6700BF5D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110AF-EF6B-C1C5-5B1A-618A84A5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326251-5A67-A8C8-A0F4-ADC98089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5FB7-0BEA-4603-B5AB-CFBF6719C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2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8CB433-BE54-0B3E-9058-B36DAB1C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A21B-C63E-4119-BD58-D3D6700BF5D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D0BD21-1223-F0C8-7FB6-B67A4F55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281AD-D702-61FE-ACC8-3D1113361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5FB7-0BEA-4603-B5AB-CFBF6719C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2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063B8-FB9E-B1BC-82E1-BF6C6459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49D7C-C666-F2EC-F08B-75E5FD3BD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81CCF-80D1-9D1C-A684-6FA741D7E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79D32-BC64-8EAD-D7CF-0678B9FAD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A21B-C63E-4119-BD58-D3D6700BF5D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5645C-CB61-A0C2-995F-5A60927A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869F6-D804-A7F0-ECA2-575CA2CC3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5FB7-0BEA-4603-B5AB-CFBF6719C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3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79A22-2DF9-154A-1783-11112F658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49E733-8240-82F2-17C8-0B9D32079E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083D8-31AF-7A1E-66F9-B2D6A0D6F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C99AA-4E83-B8C9-AA64-AD93A44C7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A21B-C63E-4119-BD58-D3D6700BF5D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5D3D8-1A3D-F7FB-0004-6DA1C659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FDFEB-21A6-950F-9A42-C88C838FF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5FB7-0BEA-4603-B5AB-CFBF6719C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38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77BFE8-344A-AF89-0C36-0E625473F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21920-604A-FB92-5AB4-BAC61B147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02562-0FEB-0367-809E-4D743F37F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CFA21B-C63E-4119-BD58-D3D6700BF5D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A7747-D7B7-7B79-7A76-C26AABDF24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CA4DF-5E7F-394A-9F2B-6E795385F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A85FB7-0BEA-4603-B5AB-CFBF6719C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3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037AE-34D7-6E91-9EF1-C2FE94EE99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3B400-18A1-CC64-BB17-7C01F78767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75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5F558-AAE8-4B7E-8AB1-F654E2B55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DF615-776D-65E0-90DF-08E8965D6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712367-668B-636A-E1AB-66BE16D1B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86" y="0"/>
            <a:ext cx="103864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6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636DE-77B9-9110-8BA4-24792CE3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EE64F-F1BE-01DC-C397-6CC3214B9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64B0CD-DE25-8B9F-A68A-F5D11DBCA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27" y="0"/>
            <a:ext cx="102203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09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 Curie</dc:creator>
  <cp:lastModifiedBy>Max Curie</cp:lastModifiedBy>
  <cp:revision>1</cp:revision>
  <dcterms:created xsi:type="dcterms:W3CDTF">2024-10-22T20:33:10Z</dcterms:created>
  <dcterms:modified xsi:type="dcterms:W3CDTF">2024-10-22T21:14:50Z</dcterms:modified>
</cp:coreProperties>
</file>