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5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chine.com/" TargetMode="External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projects/xming/" TargetMode="External"/><Relationship Id="rId4" Type="http://schemas.openxmlformats.org/officeDocument/2006/relationships/hyperlink" Target="https://www.putty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ne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" TargetMode="External"/><Relationship Id="rId2" Type="http://schemas.openxmlformats.org/officeDocument/2006/relationships/hyperlink" Target="https://docs.nersc.gov/getting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rsc.gov/accounts/#obtaining-an-accou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hoenixnap.com/kb/ssh-to-connect-to-remote-server-linux-or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nersc.gov/connect/n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name@gitta.rzg.mpg.de/~GENE/guest/git.py/gene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A12-D014-417E-8C90-849ECA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</a:t>
            </a:r>
            <a:r>
              <a:rPr lang="en-US" dirty="0"/>
              <a:t>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922D-910D-4B30-B613-919131FE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11194742" cy="4351338"/>
          </a:xfrm>
        </p:spPr>
        <p:txBody>
          <a:bodyPr/>
          <a:lstStyle/>
          <a:p>
            <a:r>
              <a:rPr lang="en-US" dirty="0"/>
              <a:t>Basic knowledge of </a:t>
            </a:r>
            <a:r>
              <a:rPr lang="en-US" dirty="0" err="1"/>
              <a:t>linux</a:t>
            </a:r>
            <a:r>
              <a:rPr lang="en-US" dirty="0"/>
              <a:t> command line: </a:t>
            </a:r>
            <a:r>
              <a:rPr lang="en-US" dirty="0">
                <a:hlinkClick r:id="rId2"/>
              </a:rPr>
              <a:t>https://www.hostinger.com/tutorials/linux-commands</a:t>
            </a:r>
            <a:endParaRPr lang="en-US" dirty="0"/>
          </a:p>
          <a:p>
            <a:r>
              <a:rPr lang="en-US" dirty="0"/>
              <a:t>A way to login to remote server: </a:t>
            </a:r>
          </a:p>
          <a:p>
            <a:pPr lvl="1"/>
            <a:r>
              <a:rPr lang="en-US" dirty="0"/>
              <a:t>For windows: 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r>
              <a:rPr lang="en-US" dirty="0" err="1"/>
              <a:t>Bitvise</a:t>
            </a:r>
            <a:r>
              <a:rPr lang="en-US" dirty="0"/>
              <a:t> SSH Client </a:t>
            </a:r>
            <a:r>
              <a:rPr lang="en-US" dirty="0">
                <a:hlinkClick r:id="rId4"/>
              </a:rPr>
              <a:t>https://www.putty.org/</a:t>
            </a:r>
            <a:r>
              <a:rPr lang="en-US" dirty="0"/>
              <a:t> +</a:t>
            </a:r>
            <a:r>
              <a:rPr lang="en-US" dirty="0" err="1"/>
              <a:t>Xming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https://sourceforge.net/projects/xming/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For iOS: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website </a:t>
            </a:r>
            <a:r>
              <a:rPr lang="en-US" dirty="0">
                <a:hlinkClick r:id="rId2"/>
              </a:rPr>
              <a:t>http://genecode.org/</a:t>
            </a:r>
            <a:endParaRPr lang="en-US" dirty="0"/>
          </a:p>
          <a:p>
            <a:r>
              <a:rPr lang="en-US" dirty="0"/>
              <a:t>Click “Get GENE” and fill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AD06-CBB3-444A-B133-ACEA1091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13" y="1513406"/>
            <a:ext cx="4411530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A94D-1C70-4DB1-9422-8CD5F824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59" y="3032449"/>
            <a:ext cx="458342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D36C-C355-4F78-8988-5C546ED0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Request allocations of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CF9-CECC-456D-A372-14D4A396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2"/>
              </a:rPr>
              <a:t>https://docs.nersc.gov/getting-started/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an account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4"/>
              </a:rPr>
              <a:t>https://docs.nersc.gov/accounts/#obtaining-an-account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1): Login to the server via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TACC Stampede2: </a:t>
            </a:r>
            <a:r>
              <a:rPr lang="en-US" dirty="0" err="1"/>
              <a:t>ssh</a:t>
            </a:r>
            <a:r>
              <a:rPr lang="en-US" dirty="0"/>
              <a:t> username@stampede2.tacc.utexas.edu</a:t>
            </a:r>
          </a:p>
          <a:p>
            <a:r>
              <a:rPr lang="en-US" dirty="0"/>
              <a:t>NERSC Cori:           </a:t>
            </a:r>
            <a:r>
              <a:rPr lang="en-US" dirty="0" err="1"/>
              <a:t>ssh</a:t>
            </a:r>
            <a:r>
              <a:rPr lang="en-US" dirty="0"/>
              <a:t> username@cori.nersc.gov</a:t>
            </a:r>
          </a:p>
          <a:p>
            <a:r>
              <a:rPr lang="en-US" dirty="0"/>
              <a:t>General:                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enable the graphic do:   </a:t>
            </a:r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https://phoenixnap.com/kb/ssh-to-connect-to-remote-server-linux-or-windows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96FE6-B421-4E59-80A9-B34BD13B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09" y="2795944"/>
            <a:ext cx="433448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2): Login to the server via </a:t>
            </a:r>
            <a:r>
              <a:rPr lang="en-US" dirty="0" err="1"/>
              <a:t>nomachine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by step guide for NERSC: </a:t>
            </a:r>
            <a:r>
              <a:rPr lang="en-US" dirty="0">
                <a:hlinkClick r:id="rId2"/>
              </a:rPr>
              <a:t>https://docs.nersc.gov/connect/nx/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7CD0-4756-4C6A-A4FA-7FA74FF5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90" y="4535458"/>
            <a:ext cx="6358139" cy="210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681FA-93E3-49CB-9469-3E44FBBD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32" y="1198485"/>
            <a:ext cx="5014968" cy="26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43833"/>
            <a:ext cx="11595052" cy="1325563"/>
          </a:xfrm>
        </p:spPr>
        <p:txBody>
          <a:bodyPr/>
          <a:lstStyle/>
          <a:p>
            <a:r>
              <a:rPr lang="en-US" dirty="0"/>
              <a:t>Step3(option 3): Login to the server via SSH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F66B2-8A31-43A7-9148-40B78573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369396"/>
            <a:ext cx="5189376" cy="5123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4A95-21F9-4FB0-90BD-985507B4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2382802"/>
            <a:ext cx="4887007" cy="28388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445C55-F541-4A85-9D4C-D24EEDD9A9F6}"/>
              </a:ext>
            </a:extLst>
          </p:cNvPr>
          <p:cNvSpPr/>
          <p:nvPr/>
        </p:nvSpPr>
        <p:spPr>
          <a:xfrm>
            <a:off x="9069355" y="3429000"/>
            <a:ext cx="2211355" cy="10496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70109-30DB-40E8-8341-983617E5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63" y="5472015"/>
            <a:ext cx="3286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BEA-FD9A-423B-A1B5-E31B197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Download the code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0EE0-81DE-400E-80F5-CF1C483C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clone 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https://gitta.rzg.mpg.de/~GENE/guest/git.py/gene.git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-b unstable genecode2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9630-31BC-42AC-8540-31ACBAB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8" y="3091209"/>
            <a:ext cx="81640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825-E4A9-43EA-A8C8-9ADD66F2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configure the </a:t>
            </a:r>
            <a:r>
              <a:rPr lang="en-US"/>
              <a:t>enviroment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0C17-F030-4629-AC5A-D1031413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Get started with GENE</vt:lpstr>
      <vt:lpstr>Requirment to get started</vt:lpstr>
      <vt:lpstr>Step1: Request access to GENE code</vt:lpstr>
      <vt:lpstr>Step2: Request allocations of a server</vt:lpstr>
      <vt:lpstr>Step3(option 1): Login to the server via terminal</vt:lpstr>
      <vt:lpstr>Step3(option 2): Login to the server via nomachine</vt:lpstr>
      <vt:lpstr>Step3(option 3): Login to the server via SSH client </vt:lpstr>
      <vt:lpstr>Step4: Download the code to server</vt:lpstr>
      <vt:lpstr>Step 5: configure the enviroment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38</cp:revision>
  <dcterms:created xsi:type="dcterms:W3CDTF">2021-05-25T14:00:30Z</dcterms:created>
  <dcterms:modified xsi:type="dcterms:W3CDTF">2021-05-31T00:55:06Z</dcterms:modified>
</cp:coreProperties>
</file>