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634-7316-4023-A3DB-75210DFA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09DA-1FFD-482D-8C7E-FEBAC176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Data_*</a:t>
            </a:r>
            <a:r>
              <a:rPr lang="en-US" dirty="0" err="1"/>
              <a:t>species_suffix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mom_e.dat</a:t>
            </a:r>
          </a:p>
          <a:p>
            <a:pPr marL="457200" lvl="1" indent="0">
              <a:buNone/>
            </a:pPr>
            <a:r>
              <a:rPr lang="en-US" dirty="0"/>
              <a:t>   Data= mom , species=electron, Suffix=‘.</a:t>
            </a:r>
            <a:r>
              <a:rPr lang="en-US" dirty="0" err="1"/>
              <a:t>dat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energy.dat</a:t>
            </a:r>
          </a:p>
          <a:p>
            <a:pPr marL="457200" lvl="1" indent="0">
              <a:buNone/>
            </a:pPr>
            <a:r>
              <a:rPr lang="en-US" dirty="0"/>
              <a:t>   Data= mom, Suffix=‘.</a:t>
            </a:r>
            <a:r>
              <a:rPr lang="en-US" dirty="0" err="1"/>
              <a:t>dat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energy_0001</a:t>
            </a:r>
          </a:p>
          <a:p>
            <a:pPr marL="457200" lvl="1" indent="0">
              <a:buNone/>
            </a:pPr>
            <a:r>
              <a:rPr lang="en-US" dirty="0"/>
              <a:t>    Data= mom, Suffix=‘_0001’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C70D-5883-41F6-91F8-859ED55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2575-8AAD-4832-83FC-9CDDC6A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Nrg</a:t>
            </a:r>
            <a:endParaRPr lang="en-US" dirty="0"/>
          </a:p>
          <a:p>
            <a:r>
              <a:rPr lang="en-US" dirty="0"/>
              <a:t>Field</a:t>
            </a:r>
          </a:p>
          <a:p>
            <a:r>
              <a:rPr lang="en-US" dirty="0"/>
              <a:t>Mom</a:t>
            </a:r>
          </a:p>
          <a:p>
            <a:r>
              <a:rPr lang="en-US" dirty="0"/>
              <a:t>*Omega</a:t>
            </a:r>
          </a:p>
          <a:p>
            <a:r>
              <a:rPr lang="en-US" dirty="0" err="1"/>
              <a:t>Tracer_efit</a:t>
            </a:r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178B-AC1F-41A5-836E-D3B7980E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74" y="1690688"/>
            <a:ext cx="8071463" cy="6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B72-5B49-4860-8B1B-AD6F96E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structure(field, 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752F-ECB0-48BF-810B-BE65F6A8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Nonlinear: Phi[</a:t>
            </a:r>
            <a:r>
              <a:rPr lang="en-US" dirty="0" err="1"/>
              <a:t>i_kx</a:t>
            </a:r>
            <a:r>
              <a:rPr lang="en-US" dirty="0"/>
              <a:t>, </a:t>
            </a:r>
            <a:r>
              <a:rPr lang="en-US" dirty="0" err="1"/>
              <a:t>i_ky</a:t>
            </a:r>
            <a:r>
              <a:rPr lang="en-US" dirty="0"/>
              <a:t>, </a:t>
            </a:r>
            <a:r>
              <a:rPr lang="en-US" dirty="0" err="1"/>
              <a:t>i_z</a:t>
            </a:r>
            <a:r>
              <a:rPr lang="en-US" dirty="0"/>
              <a:t>]</a:t>
            </a:r>
          </a:p>
          <a:p>
            <a:r>
              <a:rPr lang="en-US" dirty="0"/>
              <a:t>Linear: Phi[</a:t>
            </a:r>
            <a:r>
              <a:rPr lang="en-US" dirty="0" err="1"/>
              <a:t>i_x</a:t>
            </a:r>
            <a:r>
              <a:rPr lang="en-US" dirty="0"/>
              <a:t>, 0, </a:t>
            </a:r>
            <a:r>
              <a:rPr lang="en-US" dirty="0" err="1"/>
              <a:t>i_z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733A-9A36-4CB3-824F-17FAE7FD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350B-44BF-491A-B06A-3796E362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Tref</a:t>
            </a:r>
            <a:r>
              <a:rPr lang="en-US"/>
              <a:t>: default electron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9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3360-1202-4B1B-8BDA-063B0CAE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A27C-3EF1-44F1-A54D-97D931F5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in cs/a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freq_SI</a:t>
            </a:r>
            <a:r>
              <a:rPr lang="en-US" dirty="0"/>
              <a:t> = </a:t>
            </a:r>
            <a:r>
              <a:rPr lang="en-US" dirty="0" err="1"/>
              <a:t>omega_GENE</a:t>
            </a:r>
            <a:r>
              <a:rPr lang="en-US" dirty="0"/>
              <a:t>* C_s/(2*pi*</a:t>
            </a:r>
            <a:r>
              <a:rPr lang="en-US" dirty="0" err="1"/>
              <a:t>Lref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</a:t>
            </a:r>
          </a:p>
        </p:txBody>
      </p:sp>
    </p:spTree>
    <p:extLst>
      <p:ext uri="{BB962C8B-B14F-4D97-AF65-F5344CB8AC3E}">
        <p14:creationId xmlns:p14="http://schemas.microsoft.com/office/powerpoint/2010/main" val="143995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5B5-5B41-4F33-8BBB-C415CB7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FE7C-D59C-492A-855C-DF5FD3F0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 in GENE manual</a:t>
            </a:r>
          </a:p>
        </p:txBody>
      </p:sp>
    </p:spTree>
    <p:extLst>
      <p:ext uri="{BB962C8B-B14F-4D97-AF65-F5344CB8AC3E}">
        <p14:creationId xmlns:p14="http://schemas.microsoft.com/office/powerpoint/2010/main" val="213059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Structure of output</vt:lpstr>
      <vt:lpstr>Naming system</vt:lpstr>
      <vt:lpstr>Output files</vt:lpstr>
      <vt:lpstr>Data structure(field, mom)</vt:lpstr>
      <vt:lpstr>Common quantities</vt:lpstr>
      <vt:lpstr>Unit</vt:lpstr>
      <vt:lpstr>Good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40</cp:revision>
  <dcterms:created xsi:type="dcterms:W3CDTF">2021-05-25T14:00:30Z</dcterms:created>
  <dcterms:modified xsi:type="dcterms:W3CDTF">2021-05-31T18:45:13Z</dcterms:modified>
</cp:coreProperties>
</file>