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9" r:id="rId4"/>
    <p:sldId id="263" r:id="rId5"/>
    <p:sldId id="264" r:id="rId6"/>
    <p:sldId id="261" r:id="rId7"/>
    <p:sldId id="262" r:id="rId8"/>
    <p:sldId id="260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D00B1-C672-4F99-9FB7-AE380E218C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6603DD-286E-454D-9113-9E8B4D6660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4D2652-D4F6-4559-BAEC-D51DD3DB3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98435-5582-4A01-9196-4DEF5F277BBB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6AF70-FB0E-4340-837A-8D39CBDE7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DD0A3-CE01-4D80-A498-C7B5AAD8F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06FD4-AD0E-42E5-AFF2-1B8409A73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591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F83E7-3DBC-4ABB-AD24-296787FA5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BCA7C0-DC26-4694-9CB2-5D206EABDC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07FD10-D8C6-4932-9EF2-7FAFC282E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98435-5582-4A01-9196-4DEF5F277BBB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58FE32-7F66-4B0C-8C7C-184624296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66E536-6329-4515-A621-8BDCBE277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06FD4-AD0E-42E5-AFF2-1B8409A73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149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BDBDFC-3E55-4586-A45B-744503AEC8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0FF60E-07B5-476C-816A-F1B01D91C4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FB44D0-C074-4BD2-95E2-0366B475F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98435-5582-4A01-9196-4DEF5F277BBB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A714AF-471C-440E-AF76-8C8F66869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C1BCE1-30CC-4D97-8979-25D4CE571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06FD4-AD0E-42E5-AFF2-1B8409A73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32B34-675A-4A09-804D-AB4A55930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231D7-D637-4D70-8DC1-B0391E990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4068C3-C927-4736-90AB-99CB9925C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98435-5582-4A01-9196-4DEF5F277BBB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5870E-EB4C-430B-AC69-7690631DC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8494B-9950-497C-9FBD-DB9AB6712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06FD4-AD0E-42E5-AFF2-1B8409A73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885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66559-CDE2-4434-A584-360D26BA3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B0F1D-5853-46CA-8821-8AA19A630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35E07-8953-4415-8439-AFE61D26D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98435-5582-4A01-9196-4DEF5F277BBB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83399-5B97-4AD1-8FB7-007BA9A61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1A397-DBB4-444E-B6A0-6FA6A6186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06FD4-AD0E-42E5-AFF2-1B8409A73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897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A7374-26B3-4C86-984A-5B232875D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76289-0391-4284-A7BC-9087ED17BD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1FBF23-15C7-41B4-9F19-DE0F34ED97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9CA28B-9874-49D0-9DB0-DFED46743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98435-5582-4A01-9196-4DEF5F277BBB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A44874-1367-4C9B-8CEC-02324313B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BEFA4-9DEA-4EB9-B4FB-588E8A2ED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06FD4-AD0E-42E5-AFF2-1B8409A73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78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BF391-6EA2-4C71-93D2-66F715C67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F97C77-23E3-4FCF-A063-038902D22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A1619A-8915-4AE2-A575-15401E799B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2A0910-4505-4BF6-BEF2-C85B5A18B1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4CFD36-5370-4323-9ED9-91E5833467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6C3FF1-ECD9-438A-BC16-B73F4F670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98435-5582-4A01-9196-4DEF5F277BBB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64CC62-7465-4906-9CEC-8898901BE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F99DEC-6DCC-4544-A335-02771A6E6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06FD4-AD0E-42E5-AFF2-1B8409A73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541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7C880-A4D9-4CE6-81B9-9A34085FA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2213E8-D83F-445F-AE3D-209E52E52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98435-5582-4A01-9196-4DEF5F277BBB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CCD8F8-CF38-412D-942D-317992A1A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61434B-DB5D-4B03-9BE5-06921E070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06FD4-AD0E-42E5-AFF2-1B8409A73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458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74D4FB-D187-4213-ACE8-C2B12A66E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98435-5582-4A01-9196-4DEF5F277BBB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BF43E8-4584-485E-B8D7-9B4DEA21E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7856A2-76DF-4F05-98F1-D9573EB2F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06FD4-AD0E-42E5-AFF2-1B8409A73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787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B1493-7823-463F-A381-C99829511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BB386-33F2-41B8-8A9B-DA5D9E0A5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AED15B-0912-4221-BD7E-FFE6A19379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8B9553-56EA-4780-A833-4B2EB8796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98435-5582-4A01-9196-4DEF5F277BBB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EAA14F-3364-43CB-A289-922BCF1C6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7199D6-DE15-4104-98AC-77568FBAF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06FD4-AD0E-42E5-AFF2-1B8409A73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086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1FFBC-FA95-4CA4-B679-9C5815CF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41F857-42A5-4AE6-9F5F-3B881812C5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58A436-B56E-4F76-9A53-16DAF509E9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DEFFE9-6706-4197-83F6-D0985FB12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98435-5582-4A01-9196-4DEF5F277BBB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F50155-5017-4C3D-B4C1-CB0828B3B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851E8E-B373-47C8-92B7-69682FED4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06FD4-AD0E-42E5-AFF2-1B8409A73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361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EA0756-8955-41CE-AF6D-8F3868AF6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A3E029-FA49-4001-B375-33E0C60ED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3B2DE-F6A4-48A1-BB88-BC8B2CD954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98435-5582-4A01-9196-4DEF5F277BBB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9A1995-4208-405A-B47D-26AE704F84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455D3-6FFD-459B-AFEC-E168591404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06FD4-AD0E-42E5-AFF2-1B8409A73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615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A7867-E81A-43F7-BD27-B74C62D7BA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/>
          <a:lstStyle/>
          <a:p>
            <a:r>
              <a:rPr lang="en-US" dirty="0"/>
              <a:t>FFT and spectral density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9DCFBA-0AF4-41F6-B9AB-DE2A290CFC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926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EABA1-516C-4F88-B61C-F181B5B69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2FCF3-7E59-402D-8E4B-E8528F628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585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2448C-46BD-4317-BE5B-A3B6141DF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5D55B-3B18-4A14-AF6F-7E98561F2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282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E5370-1E58-4E8C-896E-A8A636830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Pitfalls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DBD98A-FE86-4ABA-A920-B85A3C5633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Pitfall1: A=</a:t>
                </a:r>
                <a:r>
                  <a:rPr lang="en-US" dirty="0" err="1"/>
                  <a:t>np.zeros</a:t>
                </a:r>
                <a:r>
                  <a:rPr lang="en-US" dirty="0"/>
                  <a:t>((4,6),</a:t>
                </a:r>
                <a:r>
                  <a:rPr lang="en-US" dirty="0" err="1">
                    <a:solidFill>
                      <a:srgbClr val="FF0000"/>
                    </a:solidFill>
                  </a:rPr>
                  <a:t>dtype</a:t>
                </a:r>
                <a:r>
                  <a:rPr lang="en-US" dirty="0">
                    <a:solidFill>
                      <a:srgbClr val="FF0000"/>
                    </a:solidFill>
                  </a:rPr>
                  <a:t>=complex</a:t>
                </a:r>
                <a:r>
                  <a:rPr lang="en-US" dirty="0"/>
                  <a:t>)</a:t>
                </a:r>
              </a:p>
              <a:p>
                <a:r>
                  <a:rPr lang="en-US" dirty="0"/>
                  <a:t>Pitfall2: Uneven time spacing</a:t>
                </a:r>
              </a:p>
              <a:p>
                <a:r>
                  <a:rPr lang="en-US" dirty="0"/>
                  <a:t>Pitfall3: FFT output frequency is not monotonic increasing</a:t>
                </a:r>
              </a:p>
              <a:p>
                <a:r>
                  <a:rPr lang="en-US" dirty="0"/>
                  <a:t>Pitfall4: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dirty="0"/>
              </a:p>
              <a:p>
                <a:r>
                  <a:rPr lang="en-US" dirty="0"/>
                  <a:t>Pitfall5: Interpolation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DBD98A-FE86-4ABA-A920-B85A3C5633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2585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2DEC9-EDF5-443E-B49B-E325EB236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Pitfall1: A=</a:t>
            </a:r>
            <a:r>
              <a:rPr lang="en-US" dirty="0" err="1"/>
              <a:t>np.zeros</a:t>
            </a:r>
            <a:r>
              <a:rPr lang="en-US" dirty="0"/>
              <a:t>((4,6),</a:t>
            </a:r>
            <a:r>
              <a:rPr lang="en-US" dirty="0" err="1">
                <a:solidFill>
                  <a:srgbClr val="FF0000"/>
                </a:solidFill>
              </a:rPr>
              <a:t>dtype</a:t>
            </a:r>
            <a:r>
              <a:rPr lang="en-US" dirty="0">
                <a:solidFill>
                  <a:srgbClr val="FF0000"/>
                </a:solidFill>
              </a:rPr>
              <a:t>=complex</a:t>
            </a:r>
            <a:r>
              <a:rPr lang="en-US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97CADC-BF0B-4E30-AE86-B55A1D808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03" y="3632704"/>
            <a:ext cx="3983557" cy="31811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8A46A5-3DAA-4D82-8971-CAA8F99D7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7882" y="3659320"/>
            <a:ext cx="3983557" cy="31279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B037B26-04C3-408E-9BB9-D79FF53A71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0622" y="3659319"/>
            <a:ext cx="3829816" cy="302868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AA7DC3E-2295-4F32-923F-4F539D0330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41439" y="3291086"/>
            <a:ext cx="4050561" cy="36823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8254273-6489-4AEA-8063-6617D69282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60738" y="3266816"/>
            <a:ext cx="3297028" cy="39250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C1E4C06-EEF7-4F94-883A-4D8F0320452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1887555"/>
            <a:ext cx="10138474" cy="342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750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550F5B9-399F-4FAD-AE6C-ED65F9A43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062E60F-5CD4-4268-8359-807663468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288350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2E8318-2C5A-430E-ADCA-49E677AA5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10047"/>
            <a:ext cx="3300984" cy="1645920"/>
          </a:xfrm>
        </p:spPr>
        <p:txBody>
          <a:bodyPr>
            <a:normAutofit/>
          </a:bodyPr>
          <a:lstStyle/>
          <a:p>
            <a:r>
              <a:rPr lang="en-US" sz="2800"/>
              <a:t>Pitfall2: Uneven time spacing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B341EC3-1810-4D33-BA3F-E2D0AA0EC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980964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0127CDE-2B99-47A8-BB3C-7D1751910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10864" y="1323863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B4D6F-9038-4AA0-AAAF-C75E2A6C5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144" y="510047"/>
            <a:ext cx="6858000" cy="164592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dirty="0"/>
              <a:t>Before FFT, one must check if the time is evenly distributed. Sort to monotonic increasing if needed. Then interpolate. And perform FFT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53F1A80-632B-487F-8558-FF125D8DD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84" y="2996819"/>
            <a:ext cx="3584448" cy="28585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EA06982-028C-40C6-BB9B-82BE051469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7599" y="3023703"/>
            <a:ext cx="3584448" cy="28048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4DEED64-3917-45CB-ADD7-4B224D7BB9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7415" y="3144678"/>
            <a:ext cx="3584448" cy="2562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895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00343-E1B0-4236-A19D-1FF837E96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735" y="150521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Pitfall3. FFT output frequency is not monotonic increasing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AC04264-E9D5-4B45-B690-C03D4D879B90}"/>
              </a:ext>
            </a:extLst>
          </p:cNvPr>
          <p:cNvSpPr txBox="1">
            <a:spLocks/>
          </p:cNvSpPr>
          <p:nvPr/>
        </p:nvSpPr>
        <p:spPr>
          <a:xfrm>
            <a:off x="8077321" y="122529"/>
            <a:ext cx="4634144" cy="26873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>
                <a:solidFill>
                  <a:srgbClr val="FF0000"/>
                </a:solidFill>
              </a:rPr>
              <a:t>Bad for interpolations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2D7D20-F314-415B-8332-B9A1FC19F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26834"/>
            <a:ext cx="6326155" cy="414625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1BFE1C4-3267-46FF-A022-3CE25BDF87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6576" y="2137492"/>
            <a:ext cx="5544499" cy="4435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819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E3B244C-BFE1-4665-A930-8D12BA94002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Pitfall4.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E3B244C-BFE1-4665-A930-8D12BA9400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b="-1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34891F-B3ED-4F47-8B01-4CA2F605C8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sup>
                    </m:sSup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dirty="0"/>
                  <a:t>   so that   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 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Example 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=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=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(−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</m:oMath>
                </a14:m>
                <a:r>
                  <a:rPr lang="en-US" dirty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rad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endParaRPr lang="en-US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34891F-B3ED-4F47-8B01-4CA2F605C8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2077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E8F37F6-C959-4531-9FE3-122BC1B9761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≠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E8F37F6-C959-4531-9FE3-122BC1B976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6AF0F00E-096A-4562-97A6-237BE68F88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307" y="1816834"/>
            <a:ext cx="5487166" cy="43440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BFE581E-5DE1-4CE1-B66D-270CBC3849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690688"/>
            <a:ext cx="5315692" cy="428684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39797F5-18AD-48B9-87DD-F24F96B168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535" y="531142"/>
            <a:ext cx="3385354" cy="993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184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28E58-C5D0-4E64-B4C7-2EE458F1B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Pitfall5 Interpolation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04D1C-C1AC-41DC-802B-12DA4AB19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287" y="1825625"/>
            <a:ext cx="11816179" cy="4351338"/>
          </a:xfrm>
        </p:spPr>
        <p:txBody>
          <a:bodyPr>
            <a:normAutofit/>
          </a:bodyPr>
          <a:lstStyle/>
          <a:p>
            <a:r>
              <a:rPr lang="es-ES" dirty="0"/>
              <a:t>Sum </a:t>
            </a:r>
            <a:r>
              <a:rPr lang="es-ES" dirty="0" err="1"/>
              <a:t>over</a:t>
            </a:r>
            <a:r>
              <a:rPr lang="es-ES" dirty="0"/>
              <a:t> </a:t>
            </a:r>
            <a:r>
              <a:rPr lang="es-ES" dirty="0" err="1"/>
              <a:t>frequency</a:t>
            </a:r>
            <a:endParaRPr lang="es-ES" dirty="0"/>
          </a:p>
          <a:p>
            <a:pPr marL="0" indent="0">
              <a:buNone/>
            </a:pPr>
            <a:r>
              <a:rPr lang="en-US" dirty="0"/>
              <a:t>sum0,sum0_error=10384.805669653468, 0.0</a:t>
            </a:r>
          </a:p>
          <a:p>
            <a:r>
              <a:rPr lang="es-ES" dirty="0"/>
              <a:t>After </a:t>
            </a:r>
            <a:r>
              <a:rPr lang="es-ES" dirty="0" err="1"/>
              <a:t>incorrect</a:t>
            </a:r>
            <a:r>
              <a:rPr lang="es-ES" dirty="0"/>
              <a:t> interpolation</a:t>
            </a:r>
          </a:p>
          <a:p>
            <a:pPr marL="0" indent="0">
              <a:buNone/>
            </a:pPr>
            <a:r>
              <a:rPr lang="en-US" dirty="0"/>
              <a:t>sum0,sum0_error=15577.260428909347, 0.0</a:t>
            </a:r>
          </a:p>
          <a:p>
            <a:r>
              <a:rPr lang="en-US" dirty="0"/>
              <a:t>After interpolation without the </a:t>
            </a:r>
            <a:r>
              <a:rPr lang="en-US" b="1" dirty="0">
                <a:solidFill>
                  <a:srgbClr val="FF0000"/>
                </a:solidFill>
              </a:rPr>
              <a:t>float(</a:t>
            </a:r>
            <a:r>
              <a:rPr lang="en-US" b="1" dirty="0" err="1">
                <a:solidFill>
                  <a:srgbClr val="FF0000"/>
                </a:solidFill>
              </a:rPr>
              <a:t>len</a:t>
            </a:r>
            <a:r>
              <a:rPr lang="en-US" b="1" dirty="0">
                <a:solidFill>
                  <a:srgbClr val="FF0000"/>
                </a:solidFill>
              </a:rPr>
              <a:t>(</a:t>
            </a:r>
            <a:r>
              <a:rPr lang="en-US" b="1" dirty="0" err="1">
                <a:solidFill>
                  <a:srgbClr val="FF0000"/>
                </a:solidFill>
              </a:rPr>
              <a:t>freq</a:t>
            </a:r>
            <a:r>
              <a:rPr lang="en-US" b="1" dirty="0">
                <a:solidFill>
                  <a:srgbClr val="FF0000"/>
                </a:solidFill>
              </a:rPr>
              <a:t>))/ float(</a:t>
            </a:r>
            <a:r>
              <a:rPr lang="en-US" b="1" dirty="0" err="1">
                <a:solidFill>
                  <a:srgbClr val="FF0000"/>
                </a:solidFill>
              </a:rPr>
              <a:t>len</a:t>
            </a:r>
            <a:r>
              <a:rPr lang="en-US" b="1" dirty="0">
                <a:solidFill>
                  <a:srgbClr val="FF0000"/>
                </a:solidFill>
              </a:rPr>
              <a:t>(</a:t>
            </a:r>
            <a:r>
              <a:rPr lang="en-US" b="1" dirty="0" err="1">
                <a:solidFill>
                  <a:srgbClr val="FF0000"/>
                </a:solidFill>
              </a:rPr>
              <a:t>uni_freq</a:t>
            </a:r>
            <a:r>
              <a:rPr lang="en-US" b="1" dirty="0">
                <a:solidFill>
                  <a:srgbClr val="FF0000"/>
                </a:solidFill>
              </a:rPr>
              <a:t>))</a:t>
            </a:r>
          </a:p>
          <a:p>
            <a:pPr marL="0" indent="0">
              <a:buNone/>
            </a:pPr>
            <a:r>
              <a:rPr lang="en-US" dirty="0"/>
              <a:t>sum0,sum0_error=10384.840285939981, 0.0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05D88D-A9C4-439C-9E55-1D73BC787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7934" y="187408"/>
            <a:ext cx="4075866" cy="3006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581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5198</TotalTime>
  <Words>220</Words>
  <Application>Microsoft Office PowerPoint</Application>
  <PresentationFormat>Widescreen</PresentationFormat>
  <Paragraphs>30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FFT and spectral density </vt:lpstr>
      <vt:lpstr>FFT</vt:lpstr>
      <vt:lpstr>Pitfalls</vt:lpstr>
      <vt:lpstr>Pitfall1: A=np.zeros((4,6),dtype=complex)</vt:lpstr>
      <vt:lpstr>Pitfall2: Uneven time spacing</vt:lpstr>
      <vt:lpstr>Pitfall3. FFT output frequency is not monotonic increasing</vt:lpstr>
      <vt:lpstr>Pitfall4.  A≠√(A^2 )</vt:lpstr>
      <vt:lpstr>A≠√(A^2 ) </vt:lpstr>
      <vt:lpstr>Pitfall5 Interpolation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 Curie</dc:creator>
  <cp:lastModifiedBy>Max Curie</cp:lastModifiedBy>
  <cp:revision>24</cp:revision>
  <dcterms:created xsi:type="dcterms:W3CDTF">2021-05-05T21:30:36Z</dcterms:created>
  <dcterms:modified xsi:type="dcterms:W3CDTF">2021-05-19T21:17:31Z</dcterms:modified>
</cp:coreProperties>
</file>