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0B1-C672-4F99-9FB7-AE380E21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03DD-286E-454D-9113-9E8B4D666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2652-D4F6-4559-BAEC-D51DD3DB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AF70-FB0E-4340-837A-8D39CBDE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D0A3-CE01-4D80-A498-C7B5AAD8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3E7-3DBC-4ABB-AD24-296787FA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CA7C0-DC26-4694-9CB2-5D206EA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FD10-D8C6-4932-9EF2-7FAFC282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FE32-7F66-4B0C-8C7C-1846242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E536-6329-4515-A621-8BDCBE2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BDFC-3E55-4586-A45B-744503AEC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F60E-07B5-476C-816A-F1B01D91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44D0-C074-4BD2-95E2-0366B47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14AF-471C-440E-AF76-8C8F668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BCE1-30CC-4D97-8979-25D4CE5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34-675A-4A09-804D-AB4A559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1D7-D637-4D70-8DC1-B0391E99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68C3-C927-4736-90AB-99CB9925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870E-EB4C-430B-AC69-7690631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494B-9950-497C-9FBD-DB9AB671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559-CDE2-4434-A584-360D26BA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0F1D-5853-46CA-8821-8AA19A63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5E07-8953-4415-8439-AFE61D26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3399-5B97-4AD1-8FB7-007BA9A6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A397-DBB4-444E-B6A0-6FA6A618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374-26B3-4C86-984A-5B232875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6289-0391-4284-A7BC-9087ED17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BF23-15C7-41B4-9F19-DE0F34ED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A28B-9874-49D0-9DB0-DFED467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874-1367-4C9B-8CEC-02324313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EFA4-9DEA-4EB9-B4FB-588E8A2E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F391-6EA2-4C71-93D2-66F715C6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7C77-23E3-4FCF-A063-038902D2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619A-8915-4AE2-A575-15401E79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A0910-4505-4BF6-BEF2-C85B5A18B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FD36-5370-4323-9ED9-91E58334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3FF1-ECD9-438A-BC16-B73F4F67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CC62-7465-4906-9CEC-8898901B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99DEC-6DCC-4544-A335-02771A6E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C880-A4D9-4CE6-81B9-9A34085F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213E8-D83F-445F-AE3D-209E52E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D8F8-CF38-412D-942D-317992A1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434B-DB5D-4B03-9BE5-06921E07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D4FB-D187-4213-ACE8-C2B12A66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F43E8-4584-485E-B8D7-9B4DEA2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856A2-76DF-4F05-98F1-D9573EB2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493-7823-463F-A381-C9982951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B386-33F2-41B8-8A9B-DA5D9E0A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D15B-0912-4221-BD7E-FFE6A1937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9553-56EA-4780-A833-4B2EB87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A14F-3364-43CB-A289-922BCF1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99D6-DE15-4104-98AC-77568FBA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FFBC-FA95-4CA4-B679-9C5815C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1F857-42A5-4AE6-9F5F-3B881812C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A436-B56E-4F76-9A53-16DAF509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EFFE9-6706-4197-83F6-D0985FB1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0155-5017-4C3D-B4C1-CB0828B3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1E8E-B373-47C8-92B7-69682FED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A0756-8955-41CE-AF6D-8F3868A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E029-FA49-4001-B375-33E0C60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2DE-F6A4-48A1-BB88-BC8B2CD9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1995-4208-405A-B47D-26AE704F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55D3-6FFD-459B-AFEC-E1685914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lch%27s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jwalsouza.github.io/Experiments/Fourier-Transform-Visualization.html" TargetMode="External"/><Relationship Id="rId2" Type="http://schemas.openxmlformats.org/officeDocument/2006/relationships/hyperlink" Target="https://youtu.be/spUNpyF58B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867-E81A-43F7-BD27-B74C62D7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FFT and spectral density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DCFBA-0AF4-41F6-B9AB-DE2A290CF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48C-46BD-4317-BE5B-A3B6141D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55B-3B18-4A14-AF6F-7E98561F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spectral_density_interp</a:t>
            </a:r>
            <a:r>
              <a:rPr lang="en-US" dirty="0"/>
              <a:t>(</a:t>
            </a:r>
            <a:r>
              <a:rPr lang="en-US" dirty="0" err="1"/>
              <a:t>frequency,amplitude_frequency,total_len_scale</a:t>
            </a:r>
            <a:r>
              <a:rPr lang="en-US" dirty="0"/>
              <a:t>=1.5)</a:t>
            </a:r>
          </a:p>
          <a:p>
            <a:r>
              <a:rPr lang="en-US" dirty="0" err="1"/>
              <a:t>test_functions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8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B805-7EEA-4651-99EC-F00D7327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density</a:t>
            </a:r>
            <a:r>
              <a:rPr lang="en-US"/>
              <a:t>(Welch)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68D-35E0-4CDE-9260-277B8DD9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https://en.wikipedia.org/wiki/Welch%27s_method</a:t>
            </a:r>
            <a:endParaRPr lang="en-US" dirty="0"/>
          </a:p>
          <a:p>
            <a:r>
              <a:rPr lang="en-US" dirty="0"/>
              <a:t>https://youtu.be/YK1F0-3VvQI</a:t>
            </a:r>
          </a:p>
        </p:txBody>
      </p:sp>
    </p:spTree>
    <p:extLst>
      <p:ext uri="{BB962C8B-B14F-4D97-AF65-F5344CB8AC3E}">
        <p14:creationId xmlns:p14="http://schemas.microsoft.com/office/powerpoint/2010/main" val="262746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ABA1-516C-4F88-B61C-F181B5B6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 for studying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FCF3-7E59-402D-8E4B-E8528F62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But what is the Fourier Transform? A visual introduction.:  </a:t>
            </a:r>
            <a:r>
              <a:rPr lang="en-US" dirty="0">
                <a:hlinkClick r:id="rId2"/>
              </a:rPr>
              <a:t>https://youtu.be/spUNpyF58BY</a:t>
            </a:r>
            <a:endParaRPr lang="en-US" dirty="0"/>
          </a:p>
          <a:p>
            <a:r>
              <a:rPr lang="en-US" dirty="0">
                <a:hlinkClick r:id="rId3"/>
              </a:rPr>
              <a:t>https://prajwalsouza.github.io/Experiments/Fourier-Transform-Visualization.html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8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90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FFT and spectral density </vt:lpstr>
      <vt:lpstr>Function</vt:lpstr>
      <vt:lpstr>Spectral density(Welch)</vt:lpstr>
      <vt:lpstr>Useful resources for studying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26</cp:revision>
  <dcterms:created xsi:type="dcterms:W3CDTF">2021-05-05T21:30:36Z</dcterms:created>
  <dcterms:modified xsi:type="dcterms:W3CDTF">2021-05-19T21:51:33Z</dcterms:modified>
</cp:coreProperties>
</file>