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1" r:id="rId6"/>
    <p:sldId id="262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0B1-C672-4F99-9FB7-AE380E21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03DD-286E-454D-9113-9E8B4D66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652-D4F6-4559-BAEC-D51DD3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AF70-FB0E-4340-837A-8D39CBD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D0A3-CE01-4D80-A498-C7B5AAD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E7-3DBC-4ABB-AD24-296787F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7C0-DC26-4694-9CB2-5D206EA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FD10-D8C6-4932-9EF2-7FAFC282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E32-7F66-4B0C-8C7C-1846242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E536-6329-4515-A621-8BDCBE2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BDFC-3E55-4586-A45B-744503AEC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F60E-07B5-476C-816A-F1B01D91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44D0-C074-4BD2-95E2-0366B47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14AF-471C-440E-AF76-8C8F668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CE1-30CC-4D97-8979-25D4CE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4-675A-4A09-804D-AB4A559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1D7-D637-4D70-8DC1-B0391E99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68C3-C927-4736-90AB-99CB992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870E-EB4C-430B-AC69-7690631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494B-9950-497C-9FBD-DB9AB67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559-CDE2-4434-A584-360D26B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0F1D-5853-46CA-8821-8AA19A6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5E07-8953-4415-8439-AFE61D26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3399-5B97-4AD1-8FB7-007BA9A6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397-DBB4-444E-B6A0-6FA6A61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374-26B3-4C86-984A-5B23287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6289-0391-4284-A7BC-9087ED17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BF23-15C7-41B4-9F19-DE0F34ED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28B-9874-49D0-9DB0-DFED467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874-1367-4C9B-8CEC-023243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FA4-9DEA-4EB9-B4FB-588E8A2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391-6EA2-4C71-93D2-66F715C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7C77-23E3-4FCF-A063-038902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619A-8915-4AE2-A575-15401E79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0910-4505-4BF6-BEF2-C85B5A18B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D36-5370-4323-9ED9-91E58334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3FF1-ECD9-438A-BC16-B73F4F6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CC62-7465-4906-9CEC-8898901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9DEC-6DCC-4544-A335-02771A6E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880-A4D9-4CE6-81B9-9A34085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13E8-D83F-445F-AE3D-209E52E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D8F8-CF38-412D-942D-317992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434B-DB5D-4B03-9BE5-06921E07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4FB-D187-4213-ACE8-C2B12A6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43E8-4584-485E-B8D7-9B4DEA2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56A2-76DF-4F05-98F1-D9573EB2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493-7823-463F-A381-C998295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386-33F2-41B8-8A9B-DA5D9E0A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15B-0912-4221-BD7E-FFE6A193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553-56EA-4780-A833-4B2EB87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A14F-3364-43CB-A289-922BCF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9D6-DE15-4104-98AC-77568FB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FFBC-FA95-4CA4-B679-9C5815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F857-42A5-4AE6-9F5F-3B881812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A436-B56E-4F76-9A53-16DAF50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EFFE9-6706-4197-83F6-D0985FB1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155-5017-4C3D-B4C1-CB0828B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E8E-B373-47C8-92B7-69682FE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0756-8955-41CE-AF6D-8F3868A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E029-FA49-4001-B375-33E0C60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DE-F6A4-48A1-BB88-BC8B2CD9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1995-4208-405A-B47D-26AE704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55D3-6FFD-459B-AFEC-E1685914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ZVekQ2ZDX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67-E81A-43F7-BD27-B74C62D7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Pitfalls of FFT and spectral density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CFBA-0AF4-41F6-B9AB-DE2A290C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https://youtu.be/jZVekQ2ZDXQ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370-1E58-4E8C-896E-A8A63683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Pitfall1: A=</a:t>
                </a:r>
                <a:r>
                  <a:rPr lang="en-US" dirty="0" err="1"/>
                  <a:t>np.zeros</a:t>
                </a:r>
                <a:r>
                  <a:rPr lang="en-US" dirty="0"/>
                  <a:t>((4,6),</a:t>
                </a:r>
                <a:r>
                  <a:rPr lang="en-US" dirty="0" err="1">
                    <a:solidFill>
                      <a:srgbClr val="FF0000"/>
                    </a:solidFill>
                  </a:rPr>
                  <a:t>dtype</a:t>
                </a:r>
                <a:r>
                  <a:rPr lang="en-US" dirty="0">
                    <a:solidFill>
                      <a:srgbClr val="FF0000"/>
                    </a:solidFill>
                  </a:rPr>
                  <a:t>=complex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Pitfall2: Uneven time spacing</a:t>
                </a:r>
              </a:p>
              <a:p>
                <a:r>
                  <a:rPr lang="en-US" dirty="0"/>
                  <a:t>Pitfall3: FFT output frequency is not monotonic increasing</a:t>
                </a:r>
              </a:p>
              <a:p>
                <a:r>
                  <a:rPr lang="en-US" dirty="0"/>
                  <a:t>Pitfall4: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Pitfall5: Interpolation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8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EC9-EDF5-443E-B49B-E325EB23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Pitfall1: A=</a:t>
            </a:r>
            <a:r>
              <a:rPr lang="en-US" dirty="0" err="1"/>
              <a:t>np.zeros</a:t>
            </a:r>
            <a:r>
              <a:rPr lang="en-US" dirty="0"/>
              <a:t>((4,6),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=complex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7CADC-BF0B-4E30-AE86-B55A1D80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" y="3632704"/>
            <a:ext cx="3983557" cy="318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A46A5-3DAA-4D82-8971-CAA8F99D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82" y="3659320"/>
            <a:ext cx="3983557" cy="3127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37B26-04C3-408E-9BB9-D79FF53A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22" y="3659319"/>
            <a:ext cx="3829816" cy="3028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7DC3E-2295-4F32-923F-4F539D033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39" y="3291086"/>
            <a:ext cx="4050561" cy="36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254273-6489-4AEA-8063-6617D692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738" y="3266816"/>
            <a:ext cx="3297028" cy="392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1E4C06-EEF7-4F94-883A-4D8F03204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87555"/>
            <a:ext cx="10138474" cy="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E8318-2C5A-430E-ADCA-49E677AA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Pitfall2: Uneven time spacing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D6F-9038-4AA0-AAAF-C75E2A6C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FFT, one must check if the time is evenly distributed. Sort to monotonic increasing if needed. Then interpolate. And perform FFT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F1A80-632B-487F-8558-FF125D8D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96819"/>
            <a:ext cx="3584448" cy="285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06982-028C-40C6-BB9B-82BE0514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23703"/>
            <a:ext cx="3584448" cy="2804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EED64-3917-45CB-ADD7-4B224D7B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144678"/>
            <a:ext cx="3584448" cy="2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0343-E1B0-4236-A19D-1FF837E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505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Pitfall3. FFT output frequency is not monotonic increasing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C04264-E9D5-4B45-B690-C03D4D879B90}"/>
              </a:ext>
            </a:extLst>
          </p:cNvPr>
          <p:cNvSpPr txBox="1">
            <a:spLocks/>
          </p:cNvSpPr>
          <p:nvPr/>
        </p:nvSpPr>
        <p:spPr>
          <a:xfrm>
            <a:off x="8077321" y="122529"/>
            <a:ext cx="4634144" cy="268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0000"/>
                </a:solidFill>
              </a:rPr>
              <a:t>Bad for interpolations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D7D20-F314-415B-8332-B9A1FC19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834"/>
            <a:ext cx="6326155" cy="4146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FE1C4-3267-46FF-A022-3CE25BDF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76" y="2137492"/>
            <a:ext cx="5544499" cy="44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Pitfall4.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so that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7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F0F00E-096A-4562-97A6-237BE68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816834"/>
            <a:ext cx="5487166" cy="4344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E581E-5DE1-4CE1-B66D-270CBC38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315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9797F5-18AD-48B9-87DD-F24F96B16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5" y="531142"/>
            <a:ext cx="3385354" cy="9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E58-C5D0-4E64-B4C7-2EE458F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Pitfall5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4D1C-C1AC-41DC-802B-12DA4AB1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11816179" cy="4351338"/>
          </a:xfrm>
        </p:spPr>
        <p:txBody>
          <a:bodyPr>
            <a:normAutofit/>
          </a:bodyPr>
          <a:lstStyle/>
          <a:p>
            <a:r>
              <a:rPr lang="es-ES" dirty="0"/>
              <a:t>Sum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frequency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sum0,sum0_error=10384.805669653468, 0.0</a:t>
            </a:r>
          </a:p>
          <a:p>
            <a:r>
              <a:rPr lang="es-ES" dirty="0"/>
              <a:t>After </a:t>
            </a:r>
            <a:r>
              <a:rPr lang="es-ES" dirty="0" err="1"/>
              <a:t>incorrect</a:t>
            </a:r>
            <a:r>
              <a:rPr lang="es-ES" dirty="0"/>
              <a:t> interpolation</a:t>
            </a:r>
          </a:p>
          <a:p>
            <a:pPr marL="0" indent="0">
              <a:buNone/>
            </a:pPr>
            <a:r>
              <a:rPr lang="en-US" dirty="0"/>
              <a:t>sum0,sum0_error=15577.260428909347, 0.0</a:t>
            </a:r>
          </a:p>
          <a:p>
            <a:r>
              <a:rPr lang="en-US" dirty="0"/>
              <a:t>After interpolation without the </a:t>
            </a:r>
            <a:r>
              <a:rPr lang="en-US" b="1" dirty="0">
                <a:solidFill>
                  <a:srgbClr val="FF0000"/>
                </a:solidFill>
              </a:rPr>
              <a:t>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freq</a:t>
            </a:r>
            <a:r>
              <a:rPr lang="en-US" b="1" dirty="0">
                <a:solidFill>
                  <a:srgbClr val="FF0000"/>
                </a:solidFill>
              </a:rPr>
              <a:t>))/ 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uni_freq</a:t>
            </a:r>
            <a:r>
              <a:rPr lang="en-US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sum0,sum0_error=10384.840285939981, 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5D88D-A9C4-439C-9E55-1D73BC78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34" y="187408"/>
            <a:ext cx="4075866" cy="30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228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Pitfalls of FFT and spectral density </vt:lpstr>
      <vt:lpstr>Pitfalls</vt:lpstr>
      <vt:lpstr>Pitfall1: A=np.zeros((4,6),dtype=complex)</vt:lpstr>
      <vt:lpstr>Pitfall2: Uneven time spacing</vt:lpstr>
      <vt:lpstr>Pitfall3. FFT output frequency is not monotonic increasing</vt:lpstr>
      <vt:lpstr>Pitfall4.  A≠√(A^2 )</vt:lpstr>
      <vt:lpstr>A≠√(A^2 ) </vt:lpstr>
      <vt:lpstr>Pitfall5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27</cp:revision>
  <dcterms:created xsi:type="dcterms:W3CDTF">2021-05-05T21:30:36Z</dcterms:created>
  <dcterms:modified xsi:type="dcterms:W3CDTF">2021-05-21T19:24:45Z</dcterms:modified>
</cp:coreProperties>
</file>