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1" r:id="rId6"/>
    <p:sldId id="262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0B1-C672-4F99-9FB7-AE380E21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03DD-286E-454D-9113-9E8B4D666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2652-D4F6-4559-BAEC-D51DD3DB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AF70-FB0E-4340-837A-8D39CBDE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D0A3-CE01-4D80-A498-C7B5AAD8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3E7-3DBC-4ABB-AD24-296787FA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CA7C0-DC26-4694-9CB2-5D206EAB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FD10-D8C6-4932-9EF2-7FAFC282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FE32-7F66-4B0C-8C7C-1846242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E536-6329-4515-A621-8BDCBE27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DBDFC-3E55-4586-A45B-744503AEC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FF60E-07B5-476C-816A-F1B01D91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44D0-C074-4BD2-95E2-0366B47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14AF-471C-440E-AF76-8C8F668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BCE1-30CC-4D97-8979-25D4CE57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B34-675A-4A09-804D-AB4A559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1D7-D637-4D70-8DC1-B0391E99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68C3-C927-4736-90AB-99CB9925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870E-EB4C-430B-AC69-7690631D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494B-9950-497C-9FBD-DB9AB671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559-CDE2-4434-A584-360D26BA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0F1D-5853-46CA-8821-8AA19A63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5E07-8953-4415-8439-AFE61D26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3399-5B97-4AD1-8FB7-007BA9A6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A397-DBB4-444E-B6A0-6FA6A618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374-26B3-4C86-984A-5B232875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6289-0391-4284-A7BC-9087ED17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FBF23-15C7-41B4-9F19-DE0F34ED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A28B-9874-49D0-9DB0-DFED4674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4874-1367-4C9B-8CEC-02324313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EFA4-9DEA-4EB9-B4FB-588E8A2E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F391-6EA2-4C71-93D2-66F715C6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7C77-23E3-4FCF-A063-038902D2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619A-8915-4AE2-A575-15401E79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A0910-4505-4BF6-BEF2-C85B5A18B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FD36-5370-4323-9ED9-91E583346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3FF1-ECD9-438A-BC16-B73F4F67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4CC62-7465-4906-9CEC-8898901B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99DEC-6DCC-4544-A335-02771A6E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C880-A4D9-4CE6-81B9-9A34085F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213E8-D83F-445F-AE3D-209E52E5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CD8F8-CF38-412D-942D-317992A1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1434B-DB5D-4B03-9BE5-06921E07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D4FB-D187-4213-ACE8-C2B12A66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F43E8-4584-485E-B8D7-9B4DEA2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856A2-76DF-4F05-98F1-D9573EB2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493-7823-463F-A381-C9982951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B386-33F2-41B8-8A9B-DA5D9E0A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ED15B-0912-4221-BD7E-FFE6A1937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9553-56EA-4780-A833-4B2EB87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AA14F-3364-43CB-A289-922BCF1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99D6-DE15-4104-98AC-77568FBA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FFBC-FA95-4CA4-B679-9C5815C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1F857-42A5-4AE6-9F5F-3B881812C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A436-B56E-4F76-9A53-16DAF509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EFFE9-6706-4197-83F6-D0985FB1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0155-5017-4C3D-B4C1-CB0828B3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1E8E-B373-47C8-92B7-69682FED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A0756-8955-41CE-AF6D-8F3868A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E029-FA49-4001-B375-33E0C60E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B2DE-F6A4-48A1-BB88-BC8B2CD9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8435-5582-4A01-9196-4DEF5F277BB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1995-4208-405A-B47D-26AE704F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55D3-6FFD-459B-AFEC-E1685914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867-E81A-43F7-BD27-B74C62D7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Pitfalls of FFT and spectral density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DCFBA-0AF4-41F6-B9AB-DE2A290CF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5370-1E58-4E8C-896E-A8A63683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BD98A-FE86-4ABA-A920-B85A3C563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Pitfall1: A=</a:t>
                </a:r>
                <a:r>
                  <a:rPr lang="en-US" dirty="0" err="1"/>
                  <a:t>np.zeros</a:t>
                </a:r>
                <a:r>
                  <a:rPr lang="en-US" dirty="0"/>
                  <a:t>((4,6),</a:t>
                </a:r>
                <a:r>
                  <a:rPr lang="en-US" dirty="0" err="1">
                    <a:solidFill>
                      <a:srgbClr val="FF0000"/>
                    </a:solidFill>
                  </a:rPr>
                  <a:t>dtype</a:t>
                </a:r>
                <a:r>
                  <a:rPr lang="en-US" dirty="0">
                    <a:solidFill>
                      <a:srgbClr val="FF0000"/>
                    </a:solidFill>
                  </a:rPr>
                  <a:t>=complex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Pitfall2: Uneven time spacing</a:t>
                </a:r>
              </a:p>
              <a:p>
                <a:r>
                  <a:rPr lang="en-US" dirty="0"/>
                  <a:t>Pitfall3: FFT output frequency is not monotonic increasing</a:t>
                </a:r>
              </a:p>
              <a:p>
                <a:r>
                  <a:rPr lang="en-US" dirty="0"/>
                  <a:t>Pitfall4: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Pitfall5: Interpolation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BD98A-FE86-4ABA-A920-B85A3C563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58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DEC9-EDF5-443E-B49B-E325EB23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Pitfall1: A=</a:t>
            </a:r>
            <a:r>
              <a:rPr lang="en-US" dirty="0" err="1"/>
              <a:t>np.zeros</a:t>
            </a:r>
            <a:r>
              <a:rPr lang="en-US" dirty="0"/>
              <a:t>((4,6),</a:t>
            </a:r>
            <a:r>
              <a:rPr lang="en-US" dirty="0" err="1">
                <a:solidFill>
                  <a:srgbClr val="FF0000"/>
                </a:solidFill>
              </a:rPr>
              <a:t>dtype</a:t>
            </a:r>
            <a:r>
              <a:rPr lang="en-US" dirty="0">
                <a:solidFill>
                  <a:srgbClr val="FF0000"/>
                </a:solidFill>
              </a:rPr>
              <a:t>=complex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7CADC-BF0B-4E30-AE86-B55A1D80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" y="3632704"/>
            <a:ext cx="3983557" cy="3181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A46A5-3DAA-4D82-8971-CAA8F99D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82" y="3659320"/>
            <a:ext cx="3983557" cy="3127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37B26-04C3-408E-9BB9-D79FF53A7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22" y="3659319"/>
            <a:ext cx="3829816" cy="3028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A7DC3E-2295-4F32-923F-4F539D033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439" y="3291086"/>
            <a:ext cx="4050561" cy="368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254273-6489-4AEA-8063-6617D6928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738" y="3266816"/>
            <a:ext cx="3297028" cy="392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1E4C06-EEF7-4F94-883A-4D8F03204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887555"/>
            <a:ext cx="10138474" cy="3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E8318-2C5A-430E-ADCA-49E677AA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Pitfall2: Uneven time spacing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4D6F-9038-4AA0-AAAF-C75E2A6C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Before FFT, one must check if the time is evenly distributed. Sort to monotonic increasing if needed. Then interpolate. And perform FFT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3F1A80-632B-487F-8558-FF125D8D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96819"/>
            <a:ext cx="3584448" cy="2858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06982-028C-40C6-BB9B-82BE0514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023703"/>
            <a:ext cx="3584448" cy="2804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DEED64-3917-45CB-ADD7-4B224D7BB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144678"/>
            <a:ext cx="3584448" cy="25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0343-E1B0-4236-A19D-1FF837E9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" y="15052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Pitfall3. FFT output frequency is not monotonic increasing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C04264-E9D5-4B45-B690-C03D4D879B90}"/>
              </a:ext>
            </a:extLst>
          </p:cNvPr>
          <p:cNvSpPr txBox="1">
            <a:spLocks/>
          </p:cNvSpPr>
          <p:nvPr/>
        </p:nvSpPr>
        <p:spPr>
          <a:xfrm>
            <a:off x="8077321" y="122529"/>
            <a:ext cx="4634144" cy="268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0000"/>
                </a:solidFill>
              </a:rPr>
              <a:t>Bad for interpolations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D7D20-F314-415B-8332-B9A1FC19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6834"/>
            <a:ext cx="6326155" cy="4146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BFE1C4-3267-46FF-A022-3CE25BDF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76" y="2137492"/>
            <a:ext cx="5544499" cy="44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1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B244C-BFE1-4665-A930-8D12BA9400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Pitfall4.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B244C-BFE1-4665-A930-8D12BA940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4891F-B3ED-4F47-8B01-4CA2F605C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  so that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4891F-B3ED-4F47-8B01-4CA2F605C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7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F37F6-C959-4531-9FE3-122BC1B976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F37F6-C959-4531-9FE3-122BC1B97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F0F00E-096A-4562-97A6-237BE68F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" y="1816834"/>
            <a:ext cx="5487166" cy="4344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FE581E-5DE1-4CE1-B66D-270CBC384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315692" cy="4286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9797F5-18AD-48B9-87DD-F24F96B16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35" y="531142"/>
            <a:ext cx="3385354" cy="9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8E58-C5D0-4E64-B4C7-2EE458F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Pitfall5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4D1C-C1AC-41DC-802B-12DA4AB1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25625"/>
            <a:ext cx="11816179" cy="4351338"/>
          </a:xfrm>
        </p:spPr>
        <p:txBody>
          <a:bodyPr>
            <a:normAutofit/>
          </a:bodyPr>
          <a:lstStyle/>
          <a:p>
            <a:r>
              <a:rPr lang="es-ES" dirty="0"/>
              <a:t>Sum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frequency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sum0,sum0_error=10384.805669653468, 0.0</a:t>
            </a:r>
          </a:p>
          <a:p>
            <a:r>
              <a:rPr lang="es-ES" dirty="0"/>
              <a:t>After </a:t>
            </a:r>
            <a:r>
              <a:rPr lang="es-ES" dirty="0" err="1"/>
              <a:t>incorrect</a:t>
            </a:r>
            <a:r>
              <a:rPr lang="es-ES" dirty="0"/>
              <a:t> interpolation</a:t>
            </a:r>
          </a:p>
          <a:p>
            <a:pPr marL="0" indent="0">
              <a:buNone/>
            </a:pPr>
            <a:r>
              <a:rPr lang="en-US" dirty="0"/>
              <a:t>sum0,sum0_error=15577.260428909347, 0.0</a:t>
            </a:r>
          </a:p>
          <a:p>
            <a:r>
              <a:rPr lang="en-US" dirty="0"/>
              <a:t>After interpolation without the </a:t>
            </a:r>
            <a:r>
              <a:rPr lang="en-US" b="1" dirty="0">
                <a:solidFill>
                  <a:srgbClr val="FF0000"/>
                </a:solidFill>
              </a:rPr>
              <a:t>float(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freq</a:t>
            </a:r>
            <a:r>
              <a:rPr lang="en-US" b="1" dirty="0">
                <a:solidFill>
                  <a:srgbClr val="FF0000"/>
                </a:solidFill>
              </a:rPr>
              <a:t>))/ float(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uni_freq</a:t>
            </a:r>
            <a:r>
              <a:rPr lang="en-US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sum0,sum0_error=10384.840285939981, 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5D88D-A9C4-439C-9E55-1D73BC78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34" y="187408"/>
            <a:ext cx="4075866" cy="30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221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Pitfalls of FFT and spectral density </vt:lpstr>
      <vt:lpstr>Pitfalls</vt:lpstr>
      <vt:lpstr>Pitfall1: A=np.zeros((4,6),dtype=complex)</vt:lpstr>
      <vt:lpstr>Pitfall2: Uneven time spacing</vt:lpstr>
      <vt:lpstr>Pitfall3. FFT output frequency is not monotonic increasing</vt:lpstr>
      <vt:lpstr>Pitfall4.  A≠√(A^2 )</vt:lpstr>
      <vt:lpstr>A≠√(A^2 ) </vt:lpstr>
      <vt:lpstr>Pitfall5 Interpolation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25</cp:revision>
  <dcterms:created xsi:type="dcterms:W3CDTF">2021-05-05T21:30:36Z</dcterms:created>
  <dcterms:modified xsi:type="dcterms:W3CDTF">2021-05-21T19:16:37Z</dcterms:modified>
</cp:coreProperties>
</file>