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DB74-4DC7-4B11-A362-38EFCF1B9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16E80-FF78-4E0D-9E71-4A26B8B07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A21D8-CDCD-4C7A-8DDE-8C2BDE6C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F1A7-142C-4B57-BEF3-28EB625D51A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CEE78-4A65-4313-8504-265A256A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8A241-7B90-4C78-A71C-72681D9E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86AA-DE36-411E-B361-5D4A00F5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4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D269-5BD8-4BDD-8F71-9C43FE4D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8B736-AD95-41C4-9454-674D3C9A2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05FE8-9082-4C31-89F3-5CE8D63D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F1A7-142C-4B57-BEF3-28EB625D51A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A8C68-5DBA-4380-8578-2BD0AA7B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82A13-1963-46DD-9950-955887C7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86AA-DE36-411E-B361-5D4A00F5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4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2034E-9FB6-4C15-BACA-F2301D142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024D4-A78B-4379-873C-48F7EE9B5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C35C2-5748-40A4-BC24-0DC9D79D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F1A7-142C-4B57-BEF3-28EB625D51A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FC16B-3909-4A14-8161-1B4FFE92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F13C-E5C1-41C6-AED4-2EFCED71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86AA-DE36-411E-B361-5D4A00F5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6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F308-ECCD-420C-8B8E-8F872966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A1E8E-BFB5-4EFD-878D-257B5447E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AEE8D-4B14-4B08-85A5-60BF637C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F1A7-142C-4B57-BEF3-28EB625D51A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7BE6A-C77C-407E-8191-FD940A98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83AB5-356C-402E-8BAF-2586DA9F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86AA-DE36-411E-B361-5D4A00F5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0093-3D65-4569-9081-3336816E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C23B-B04B-4F13-AD4D-67EE8E614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BCDEE-EB28-4893-8FCB-3C4B939A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F1A7-142C-4B57-BEF3-28EB625D51A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B598-89AF-4F75-81EA-37D6B325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76E8-9013-40F8-805F-EB1AF39E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86AA-DE36-411E-B361-5D4A00F5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5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62B6-9A29-4C26-B465-1CE62E01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1C29-9157-4159-B2B4-AEC8B36E3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B388F-B465-4EC9-9F34-0DBA8F103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D4207-00FD-44D2-8720-6807BFA5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F1A7-142C-4B57-BEF3-28EB625D51A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3747A-2ECA-4D6E-96BD-83CCEFCD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772A1-ED3C-44EA-93C7-498E2291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86AA-DE36-411E-B361-5D4A00F5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03DE-CD82-40D5-960D-10ECAD78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02F36-8721-402D-8221-B8BAF6C60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B8852-B7C8-429F-A3D2-81F80DB5A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E7AF6-8B38-4398-9FDA-D9A15C66E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A2D74-40E4-4C1C-B310-4191F64DC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2EB5E-F697-4F80-9C94-4BC54845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F1A7-142C-4B57-BEF3-28EB625D51A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B00FA-BD51-4261-822E-03C91DFF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8DAAD-C865-4984-BCE2-80823339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86AA-DE36-411E-B361-5D4A00F5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1155-FAE7-402B-872D-4C835A64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9FE00-E513-4CC2-854B-9D489094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F1A7-142C-4B57-BEF3-28EB625D51A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2586F-1BC5-4D43-B3F0-CD2BD78D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CF2E-6D72-44D4-ADDE-14317DC5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86AA-DE36-411E-B361-5D4A00F5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0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9A5FE-87E6-4788-B7AC-B1E17878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F1A7-142C-4B57-BEF3-28EB625D51A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B88E9-C7E8-44E9-BBCB-5385B066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EB1A6-E6C7-4930-BBE9-32912098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86AA-DE36-411E-B361-5D4A00F5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4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7B5C-A3AF-49A0-BA78-55CBC0A5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60A77-AE94-4591-A3F1-452860E34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327DF-5C46-4227-9DE9-4730C37A8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BC0B6-1268-411C-A19C-4BE93334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F1A7-142C-4B57-BEF3-28EB625D51A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49C9-4371-484D-9EAC-E2838F35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7B41E-77C9-4A5A-B459-CC142736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86AA-DE36-411E-B361-5D4A00F5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4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CF2C-6C70-44A7-8017-E0677F62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ED477-E0A4-4603-B03D-90999002D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4312A-68E4-4573-99AB-695441A6D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6FB26-41E9-470C-8B7C-884260D0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F1A7-142C-4B57-BEF3-28EB625D51A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56814-F72C-47B6-BF9D-6043E7FB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9BC66-06D9-448D-89E0-FA39BC75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86AA-DE36-411E-B361-5D4A00F5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0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0A8B8-3B94-47F3-AABE-BAD75D2E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CA318-B768-4891-8F3B-F441B28AB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66FB-6F80-4E5D-ACA3-32B89F863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1F1A7-142C-4B57-BEF3-28EB625D51AF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9CA8E-CA76-4A79-B5F3-15D0237CB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2DCE9-B16C-45F5-920E-A0DD860D8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386AA-DE36-411E-B361-5D4A00F5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7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F89B-CC1B-4CDA-B99B-B2CC1EAEE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7707C-D46C-4980-9609-3CF50B7E04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51E4-02D2-4D9F-BE10-1A4B8723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on Ref 22 Appendix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46B5D-FE09-49D5-9537-62369152B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8C01-3061-493C-BF29-0AD32642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21F8-80BA-4C14-8B01-4CB9D36C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0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C3BC-1AF9-40AB-8F36-D52FCF8C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A27C-8257-4568-8F75-6059A3A53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BA97D-F407-4239-B2CE-9E905499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1357023"/>
            <a:ext cx="5563376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7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D1D1-67E9-414E-BF4A-D2E389C9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9E374-902A-4C82-B812-593DE448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5BAAF-AC29-4773-95BE-E8B8495D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75" y="1323681"/>
            <a:ext cx="5372850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3C73-2718-4E25-B229-603422E8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DC7B-F70D-4A12-AD53-37A6ECF28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B9ED2-C725-474D-A16E-C65E8E0C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3" y="70259"/>
            <a:ext cx="8932985" cy="671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9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BF53-E8DB-4B18-824B-09D33019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E6B2-0F6A-453D-B2FB-9441838D7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CD8CAF-ACF3-4414-801E-85513FFE8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199862"/>
            <a:ext cx="8453086" cy="629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8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DEF9-D8F9-4AC6-85E5-E19D0C67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8C09-88B3-4009-90D1-32A91FB7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75AAD-963A-488F-87B8-6DECC37D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14" y="35562"/>
            <a:ext cx="8719563" cy="67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4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BF9F-62C3-49D3-8DB3-9BAA50C9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EF58-E6F6-49FF-A51D-AD8D3596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69DCE-86A4-4D60-A2EC-70B5444B8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153" y="1285576"/>
            <a:ext cx="6039693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7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A32E-3B39-4EC9-9622-72F49B04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957D4-B108-4A2E-8CCD-DF679B44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2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6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 on Ref 22 Appendix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4</cp:revision>
  <dcterms:created xsi:type="dcterms:W3CDTF">2021-03-20T19:35:38Z</dcterms:created>
  <dcterms:modified xsi:type="dcterms:W3CDTF">2021-03-21T18:29:31Z</dcterms:modified>
</cp:coreProperties>
</file>