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14552-BEB5-4F8B-BEF6-2FC7C6FC4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C4E01-9036-4393-94B9-765A6E15E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95173-51DB-48BD-8C85-F0CC43A08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6D96-3896-40A0-BE5C-CF9D73B0CBE1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9C4F0-806D-48CE-9F65-6EAE0737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980D3-0878-45CB-A2C4-8438099A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4CAF-93DD-473A-99BC-080DD72B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0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85B8-50D9-4AC8-8D1A-715BD0EE4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BD53A-7A22-4E96-B178-1742D4A95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B3268-B5DF-4F05-9692-22CF2D394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6D96-3896-40A0-BE5C-CF9D73B0CBE1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0A7D2-CD66-40C5-8985-F92ED8E1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021C4-FDDB-4C8C-A75D-D80825EE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4CAF-93DD-473A-99BC-080DD72B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5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C08EFC-6273-454D-895E-DC88EC1EB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E2644-558A-4433-94C2-4CA83E3FC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3862B-A2EC-4CB6-A4D9-76DA3EC6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6D96-3896-40A0-BE5C-CF9D73B0CBE1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E426E-2FD1-4A10-8E10-16FED9A4A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B9541-3132-4E59-A679-AF9D0C3B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4CAF-93DD-473A-99BC-080DD72B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1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6D7B-EEBC-4D22-9DF3-44820328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CC2A0-A182-4FCD-BC4D-CFC94F2FD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FD974-09F6-4B16-BB9F-164BED865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6D96-3896-40A0-BE5C-CF9D73B0CBE1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C44E9-CB1E-451A-9CA0-CC1F77B4C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AFE06-C7B4-4139-9C8A-3B98B164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4CAF-93DD-473A-99BC-080DD72B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4D43-594C-46B0-B8C0-51104912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B6106-6241-4031-96F7-E79724A3D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9AE73-FD29-4D50-9426-CF47D3CC0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6D96-3896-40A0-BE5C-CF9D73B0CBE1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F20B-2A94-4033-94BA-F71BF4739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691CD-AC5D-4351-915C-23B61B4C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4CAF-93DD-473A-99BC-080DD72B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8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B3465-4536-45C9-89CF-3BDC329C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27683-382D-4387-B38F-E64DE6B8A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A8D88-537D-458F-BB32-68731696A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49731-1D38-4BEC-85F9-9018A6FAB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6D96-3896-40A0-BE5C-CF9D73B0CBE1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72499-088A-45B7-9E67-BAFB41C88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C4D06-E431-4057-B844-1CFF9D10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4CAF-93DD-473A-99BC-080DD72B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5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09B48-C073-4D3C-9F7E-7D21A83FD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A9D46-273D-47AC-92F2-B27F0A8EE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84236-38C8-438A-98D1-C830E7878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DB19DA-D428-4D96-B9CB-20522C72B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2BE907-57BC-44B7-AF97-824DBCFB3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D39E62-FC2E-4390-8365-EE3F33D9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6D96-3896-40A0-BE5C-CF9D73B0CBE1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0AF98-E0B9-4253-90E9-5F6F268B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5D690-E220-4B89-BA5D-EC1BA1CB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4CAF-93DD-473A-99BC-080DD72B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8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2E7BB-1027-4B6B-A6AC-FCE2E90A5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1FA6FA-A830-4E09-A100-C8E139DE3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6D96-3896-40A0-BE5C-CF9D73B0CBE1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9C73E0-7F4D-4B7C-85A0-85B2EA42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3837D-8A0E-4BA1-8194-A9446AD3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4CAF-93DD-473A-99BC-080DD72B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0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C6B79E-7C61-412A-812D-29AADD6F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6D96-3896-40A0-BE5C-CF9D73B0CBE1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9A8C5-178F-4328-9A08-CCD3DFC0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7129F-F3AC-4001-849F-6BBE5734C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4CAF-93DD-473A-99BC-080DD72B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5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EACCB-D594-4D0C-A336-A5510F3D4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0D661-EC88-467E-A951-18BB2D8FB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A190C-9EB6-44A2-AE5B-4BDDB72F1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31FEC-56A9-4FCF-AADC-B9C3645E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6D96-3896-40A0-BE5C-CF9D73B0CBE1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7351D-9C43-4124-84FD-00DCCAD0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41DAC-FE08-46BE-8F2A-DF7143F2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4CAF-93DD-473A-99BC-080DD72B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9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5A06E-82D9-4889-87F6-63EDEA5AB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96B2D9-0CCE-426E-BEAF-A58F24633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70B3F-6CD1-4141-B30F-FE17C3EEA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B52AC-A8C9-4E6A-8ADE-AE6C7EB37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6D96-3896-40A0-BE5C-CF9D73B0CBE1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76F11-48B6-42D0-902D-9D9C2C74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8F302-72D1-4CD5-B840-AE7EB2C6E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4CAF-93DD-473A-99BC-080DD72B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2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AA835-8EDF-4016-BF0C-36BCBBA5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DCAC4-A6DE-4252-8C06-9D299D8BF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E3AFB-28EB-4535-A3E0-4BFC6F859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B6D96-3896-40A0-BE5C-CF9D73B0CBE1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EFC96-F73D-4A59-85C0-FC06FBC2C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99E88-DFA5-44B0-9CB0-3CCA7430A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A4CAF-93DD-473A-99BC-080DD72B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0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13AD138D-4026-4892-97AD-2E588064D3AA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32819" y="421479"/>
            <a:ext cx="1384918" cy="11633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9AB3AA-F58D-4A07-94C6-E330CB991B6F}"/>
              </a:ext>
            </a:extLst>
          </p:cNvPr>
          <p:cNvCxnSpPr/>
          <p:nvPr/>
        </p:nvCxnSpPr>
        <p:spPr>
          <a:xfrm>
            <a:off x="5228948" y="763480"/>
            <a:ext cx="0" cy="2246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811B00-47B9-4AB1-85BB-AD6977A5353A}"/>
              </a:ext>
            </a:extLst>
          </p:cNvPr>
          <p:cNvSpPr txBox="1"/>
          <p:nvPr/>
        </p:nvSpPr>
        <p:spPr>
          <a:xfrm>
            <a:off x="1820768" y="340828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28D99F13-6895-48A6-B20E-93691136033D}"/>
              </a:ext>
            </a:extLst>
          </p:cNvPr>
          <p:cNvSpPr/>
          <p:nvPr/>
        </p:nvSpPr>
        <p:spPr>
          <a:xfrm>
            <a:off x="1495669" y="1727561"/>
            <a:ext cx="1709872" cy="57731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MTM/ETG/TEM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26AFB7C5-06A9-49B9-A84B-25F93210BE52}"/>
              </a:ext>
            </a:extLst>
          </p:cNvPr>
          <p:cNvSpPr/>
          <p:nvPr/>
        </p:nvSpPr>
        <p:spPr>
          <a:xfrm>
            <a:off x="535121" y="270904"/>
            <a:ext cx="3630969" cy="70053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Electron direction in plasma frame</a:t>
            </a:r>
          </a:p>
        </p:txBody>
      </p:sp>
    </p:spTree>
    <p:extLst>
      <p:ext uri="{BB962C8B-B14F-4D97-AF65-F5344CB8AC3E}">
        <p14:creationId xmlns:p14="http://schemas.microsoft.com/office/powerpoint/2010/main" val="1882103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Curie</dc:creator>
  <cp:lastModifiedBy>Max Curie</cp:lastModifiedBy>
  <cp:revision>20</cp:revision>
  <dcterms:created xsi:type="dcterms:W3CDTF">2020-11-16T16:54:50Z</dcterms:created>
  <dcterms:modified xsi:type="dcterms:W3CDTF">2021-04-05T00:06:00Z</dcterms:modified>
</cp:coreProperties>
</file>