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8A9CE-8EBE-4CCA-914D-B862692D569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FDC52-D936-4A55-ACA3-8EE8ED6E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4552-BEB5-4F8B-BEF6-2FC7C6FC4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C4E01-9036-4393-94B9-765A6E15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5173-51DB-48BD-8C85-F0CC43A0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C4F0-806D-48CE-9F65-6EAE073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80D3-0878-45CB-A2C4-8438099A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0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85B8-50D9-4AC8-8D1A-715BD0EE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BD53A-7A22-4E96-B178-1742D4A9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3268-B5DF-4F05-9692-22CF2D39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A7D2-CD66-40C5-8985-F92ED8E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21C4-FDDB-4C8C-A75D-D80825EE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08EFC-6273-454D-895E-DC88EC1EB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E2644-558A-4433-94C2-4CA83E3F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862B-A2EC-4CB6-A4D9-76DA3EC6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426E-2FD1-4A10-8E10-16FED9A4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9541-3132-4E59-A679-AF9D0C3B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6D7B-EEBC-4D22-9DF3-44820328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C2A0-A182-4FCD-BC4D-CFC94F2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D974-09F6-4B16-BB9F-164BED86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44E9-CB1E-451A-9CA0-CC1F77B4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FE06-C7B4-4139-9C8A-3B98B164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4D43-594C-46B0-B8C0-51104912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B6106-6241-4031-96F7-E79724A3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AE73-FD29-4D50-9426-CF47D3C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F20B-2A94-4033-94BA-F71BF47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91CD-AC5D-4351-915C-23B61B4C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3465-4536-45C9-89CF-3BDC329C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7683-382D-4387-B38F-E64DE6B8A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8D88-537D-458F-BB32-68731696A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49731-1D38-4BEC-85F9-9018A6FA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72499-088A-45B7-9E67-BAFB41C8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4D06-E431-4057-B844-1CFF9D10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9B48-C073-4D3C-9F7E-7D21A83F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A9D46-273D-47AC-92F2-B27F0A8E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4236-38C8-438A-98D1-C830E787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B19DA-D428-4D96-B9CB-20522C72B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BE907-57BC-44B7-AF97-824DBCFB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39E62-FC2E-4390-8365-EE3F33D9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0AF98-E0B9-4253-90E9-5F6F268B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5D690-E220-4B89-BA5D-EC1BA1CB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E7BB-1027-4B6B-A6AC-FCE2E90A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FA6FA-A830-4E09-A100-C8E139DE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73E0-7F4D-4B7C-85A0-85B2EA4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3837D-8A0E-4BA1-8194-A9446AD3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6B79E-7C61-412A-812D-29AADD6F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9A8C5-178F-4328-9A08-CCD3DFC0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129F-F3AC-4001-849F-6BBE5734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ACCB-D594-4D0C-A336-A5510F3D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D661-EC88-467E-A951-18BB2D8F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190C-9EB6-44A2-AE5B-4BDDB72F1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31FEC-56A9-4FCF-AADC-B9C3645E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7351D-9C43-4124-84FD-00DCCAD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1DAC-FE08-46BE-8F2A-DF7143F2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A06E-82D9-4889-87F6-63EDEA5A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6B2D9-0CCE-426E-BEAF-A58F24633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70B3F-6CD1-4141-B30F-FE17C3EE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B52AC-A8C9-4E6A-8ADE-AE6C7EB3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6F11-48B6-42D0-902D-9D9C2C74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F302-72D1-4CD5-B840-AE7EB2C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AA835-8EDF-4016-BF0C-36BCBBA5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DCAC4-A6DE-4252-8C06-9D299D8B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3AFB-28EB-4535-A3E0-4BFC6F859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6D96-3896-40A0-BE5C-CF9D73B0CBE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FC96-F73D-4A59-85C0-FC06FBC2C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E88-DFA5-44B0-9CB0-3CCA7430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CC25-4347-445A-8E14-3A26BFC21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EC04F-1726-432F-9548-E6DB6105D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2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874E-F19A-46DE-9B66-EE81937B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6B4E-E49D-4E0B-B57D-B430259F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output </a:t>
            </a:r>
          </a:p>
          <a:p>
            <a:r>
              <a:rPr lang="en-US" dirty="0"/>
              <a:t>Unit conversion</a:t>
            </a:r>
          </a:p>
        </p:txBody>
      </p:sp>
    </p:spTree>
    <p:extLst>
      <p:ext uri="{BB962C8B-B14F-4D97-AF65-F5344CB8AC3E}">
        <p14:creationId xmlns:p14="http://schemas.microsoft.com/office/powerpoint/2010/main" val="175198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60B3-6B85-4217-91D8-B0CE121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AA48-2301-4607-A98B-998D7417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Nrg</a:t>
            </a:r>
            <a:r>
              <a:rPr lang="en-US" dirty="0"/>
              <a:t> file</a:t>
            </a:r>
          </a:p>
          <a:p>
            <a:r>
              <a:rPr lang="en-US" dirty="0"/>
              <a:t>Field file</a:t>
            </a:r>
          </a:p>
          <a:p>
            <a:r>
              <a:rPr lang="en-US" dirty="0"/>
              <a:t>Mom file</a:t>
            </a:r>
          </a:p>
          <a:p>
            <a:r>
              <a:rPr lang="en-US" dirty="0"/>
              <a:t>Geometry file</a:t>
            </a:r>
          </a:p>
          <a:p>
            <a:r>
              <a:rPr lang="en-US" dirty="0"/>
              <a:t>Other files</a:t>
            </a:r>
          </a:p>
        </p:txBody>
      </p:sp>
    </p:spTree>
    <p:extLst>
      <p:ext uri="{BB962C8B-B14F-4D97-AF65-F5344CB8AC3E}">
        <p14:creationId xmlns:p14="http://schemas.microsoft.com/office/powerpoint/2010/main" val="151177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50E4-0B0B-402D-B10F-7ED1A5E2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54F8-C508-4E4B-9ADF-4D9F992E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2730-86E8-488E-9F1B-BD1B1521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C8BB-A4C2-45C5-AE7B-CC91C7CD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5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21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Outline</vt:lpstr>
      <vt:lpstr>GENE output </vt:lpstr>
      <vt:lpstr>Field file</vt:lpstr>
      <vt:lpstr>Unit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40</cp:revision>
  <dcterms:created xsi:type="dcterms:W3CDTF">2020-11-16T16:54:50Z</dcterms:created>
  <dcterms:modified xsi:type="dcterms:W3CDTF">2021-05-01T20:20:51Z</dcterms:modified>
</cp:coreProperties>
</file>