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A9CE-8EBE-4CCA-914D-B862692D569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FDC52-D936-4A55-ACA3-8EE8ED6E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https://github.com/scipy/scipy/blob/v1.6.0/scipy/signal/spectral.py#L158-L288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DC52-D936-4A55-ACA3-8EE8ED6EE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https://github.com/scipy/scipy/blob/v1.6.0/scipy/signal/spectral.py#L158-L288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DC52-D936-4A55-ACA3-8EE8ED6EEA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4552-BEB5-4F8B-BEF6-2FC7C6FC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C4E01-9036-4393-94B9-765A6E15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5173-51DB-48BD-8C85-F0CC43A0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C4F0-806D-48CE-9F65-6EAE073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80D3-0878-45CB-A2C4-8438099A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85B8-50D9-4AC8-8D1A-715BD0EE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BD53A-7A22-4E96-B178-1742D4A9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3268-B5DF-4F05-9692-22CF2D39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A7D2-CD66-40C5-8985-F92ED8E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21C4-FDDB-4C8C-A75D-D80825EE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08EFC-6273-454D-895E-DC88EC1EB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E2644-558A-4433-94C2-4CA83E3F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862B-A2EC-4CB6-A4D9-76DA3EC6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426E-2FD1-4A10-8E10-16FED9A4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9541-3132-4E59-A679-AF9D0C3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6D7B-EEBC-4D22-9DF3-44820328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C2A0-A182-4FCD-BC4D-CFC94F2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D974-09F6-4B16-BB9F-164BED86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44E9-CB1E-451A-9CA0-CC1F77B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FE06-C7B4-4139-9C8A-3B98B164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4D43-594C-46B0-B8C0-51104912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6106-6241-4031-96F7-E79724A3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AE73-FD29-4D50-9426-CF47D3CC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F20B-2A94-4033-94BA-F71BF47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91CD-AC5D-4351-915C-23B61B4C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3465-4536-45C9-89CF-3BDC329C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7683-382D-4387-B38F-E64DE6B8A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8D88-537D-458F-BB32-68731696A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49731-1D38-4BEC-85F9-9018A6FA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2499-088A-45B7-9E67-BAFB41C8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4D06-E431-4057-B844-1CFF9D1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9B48-C073-4D3C-9F7E-7D21A83F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A9D46-273D-47AC-92F2-B27F0A8E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4236-38C8-438A-98D1-C830E7878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B19DA-D428-4D96-B9CB-20522C72B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BE907-57BC-44B7-AF97-824DBCFB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39E62-FC2E-4390-8365-EE3F33D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AF98-E0B9-4253-90E9-5F6F268B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5D690-E220-4B89-BA5D-EC1BA1CB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E7BB-1027-4B6B-A6AC-FCE2E90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FA6FA-A830-4E09-A100-C8E139DE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73E0-7F4D-4B7C-85A0-85B2EA4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3837D-8A0E-4BA1-8194-A9446AD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6B79E-7C61-412A-812D-29AADD6F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9A8C5-178F-4328-9A08-CCD3DFC0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129F-F3AC-4001-849F-6BBE5734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ACCB-D594-4D0C-A336-A5510F3D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D661-EC88-467E-A951-18BB2D8F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190C-9EB6-44A2-AE5B-4BDDB72F1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1FEC-56A9-4FCF-AADC-B9C3645E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7351D-9C43-4124-84FD-00DCCAD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1DAC-FE08-46BE-8F2A-DF7143F2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06E-82D9-4889-87F6-63EDEA5A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6B2D9-0CCE-426E-BEAF-A58F24633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70B3F-6CD1-4141-B30F-FE17C3EE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B52AC-A8C9-4E6A-8ADE-AE6C7EB3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6F11-48B6-42D0-902D-9D9C2C74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F302-72D1-4CD5-B840-AE7EB2C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AA835-8EDF-4016-BF0C-36BCBBA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CAC4-A6DE-4252-8C06-9D299D8B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3AFB-28EB-4535-A3E0-4BFC6F85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6D96-3896-40A0-BE5C-CF9D73B0CBE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FC96-F73D-4A59-85C0-FC06FBC2C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E88-DFA5-44B0-9CB0-3CCA7430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4CAF-93DD-473A-99BC-080DD72B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8.png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3FC822DF-557E-4190-9962-848D29317EF0}"/>
              </a:ext>
            </a:extLst>
          </p:cNvPr>
          <p:cNvSpPr txBox="1"/>
          <p:nvPr/>
        </p:nvSpPr>
        <p:spPr>
          <a:xfrm>
            <a:off x="4519055" y="3059668"/>
            <a:ext cx="48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480F213-5981-4466-BCEE-C7AA56F50AB1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16200000" flipH="1">
            <a:off x="7202903" y="2920686"/>
            <a:ext cx="8219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Decision 25">
                <a:extLst>
                  <a:ext uri="{FF2B5EF4-FFF2-40B4-BE49-F238E27FC236}">
                    <a16:creationId xmlns:a16="http://schemas.microsoft.com/office/drawing/2014/main" id="{FBAAC196-7586-4A05-8E21-C9F5270409F6}"/>
                  </a:ext>
                </a:extLst>
              </p:cNvPr>
              <p:cNvSpPr/>
              <p:nvPr/>
            </p:nvSpPr>
            <p:spPr>
              <a:xfrm>
                <a:off x="5501626" y="1809176"/>
                <a:ext cx="4224497" cy="70053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400" dirty="0"/>
                  <a:t> ? </a:t>
                </a:r>
              </a:p>
            </p:txBody>
          </p:sp>
        </mc:Choice>
        <mc:Fallback xmlns="">
          <p:sp>
            <p:nvSpPr>
              <p:cNvPr id="26" name="Flowchart: Decision 25">
                <a:extLst>
                  <a:ext uri="{FF2B5EF4-FFF2-40B4-BE49-F238E27FC236}">
                    <a16:creationId xmlns:a16="http://schemas.microsoft.com/office/drawing/2014/main" id="{FBAAC196-7586-4A05-8E21-C9F527040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26" y="1809176"/>
                <a:ext cx="4224497" cy="700539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CEB49E1-596C-4FC2-8DD9-429758E18AFB}"/>
              </a:ext>
            </a:extLst>
          </p:cNvPr>
          <p:cNvSpPr txBox="1"/>
          <p:nvPr/>
        </p:nvSpPr>
        <p:spPr>
          <a:xfrm>
            <a:off x="6975142" y="278711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BB5B73DA-B5D3-47DE-86E0-1EE6C1FB7930}"/>
                  </a:ext>
                </a:extLst>
              </p:cNvPr>
              <p:cNvSpPr/>
              <p:nvPr/>
            </p:nvSpPr>
            <p:spPr>
              <a:xfrm>
                <a:off x="6362125" y="3331659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the z list</a:t>
                </a:r>
              </a:p>
            </p:txBody>
          </p:sp>
        </mc:Choice>
        <mc:Fallback xmlns=""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BB5B73DA-B5D3-47DE-86E0-1EE6C1FB7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25" y="3331659"/>
                <a:ext cx="2503501" cy="577316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5713F064-4A54-4DFF-9145-CBB1F9ACDE22}"/>
                  </a:ext>
                </a:extLst>
              </p:cNvPr>
              <p:cNvSpPr/>
              <p:nvPr/>
            </p:nvSpPr>
            <p:spPr>
              <a:xfrm>
                <a:off x="7153817" y="804501"/>
                <a:ext cx="92011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5713F064-4A54-4DFF-9145-CBB1F9ACD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17" y="804501"/>
                <a:ext cx="920111" cy="577316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Flowchart: Alternate Process 43">
                <a:extLst>
                  <a:ext uri="{FF2B5EF4-FFF2-40B4-BE49-F238E27FC236}">
                    <a16:creationId xmlns:a16="http://schemas.microsoft.com/office/drawing/2014/main" id="{90C03670-09EC-40B4-8764-1C38D38771B4}"/>
                  </a:ext>
                </a:extLst>
              </p:cNvPr>
              <p:cNvSpPr/>
              <p:nvPr/>
            </p:nvSpPr>
            <p:spPr>
              <a:xfrm>
                <a:off x="3994951" y="1870787"/>
                <a:ext cx="1142008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Flowchart: Alternate Process 43">
                <a:extLst>
                  <a:ext uri="{FF2B5EF4-FFF2-40B4-BE49-F238E27FC236}">
                    <a16:creationId xmlns:a16="http://schemas.microsoft.com/office/drawing/2014/main" id="{90C03670-09EC-40B4-8764-1C38D3877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51" y="1870787"/>
                <a:ext cx="1142008" cy="577316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B35EDD5-A5FB-450B-AD63-FA539F422EC0}"/>
              </a:ext>
            </a:extLst>
          </p:cNvPr>
          <p:cNvCxnSpPr>
            <a:cxnSpLocks/>
            <a:stCxn id="49" idx="1"/>
            <a:endCxn id="44" idx="2"/>
          </p:cNvCxnSpPr>
          <p:nvPr/>
        </p:nvCxnSpPr>
        <p:spPr>
          <a:xfrm rot="10800000">
            <a:off x="4565956" y="2448103"/>
            <a:ext cx="935671" cy="2177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F4EC1A93-B8F0-4A94-8E01-B663CBDF2A6E}"/>
                  </a:ext>
                </a:extLst>
              </p:cNvPr>
              <p:cNvSpPr/>
              <p:nvPr/>
            </p:nvSpPr>
            <p:spPr>
              <a:xfrm>
                <a:off x="5501626" y="4274997"/>
                <a:ext cx="4224497" cy="70053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𝑛𝑧</m:t>
                    </m:r>
                  </m:oMath>
                </a14:m>
                <a:r>
                  <a:rPr lang="en-US" sz="1400" dirty="0"/>
                  <a:t>? </a:t>
                </a:r>
              </a:p>
            </p:txBody>
          </p:sp>
        </mc:Choice>
        <mc:Fallback xmlns=""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F4EC1A93-B8F0-4A94-8E01-B663CBDF2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26" y="4274997"/>
                <a:ext cx="4224497" cy="700539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9C0540E-2862-4CA3-8B7C-4CDF3C886D20}"/>
              </a:ext>
            </a:extLst>
          </p:cNvPr>
          <p:cNvSpPr txBox="1"/>
          <p:nvPr/>
        </p:nvSpPr>
        <p:spPr>
          <a:xfrm>
            <a:off x="7754232" y="530492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0C81626-8F30-4C29-BCA8-1CF0C07F533E}"/>
              </a:ext>
            </a:extLst>
          </p:cNvPr>
          <p:cNvCxnSpPr>
            <a:cxnSpLocks/>
            <a:stCxn id="26" idx="3"/>
            <a:endCxn id="49" idx="3"/>
          </p:cNvCxnSpPr>
          <p:nvPr/>
        </p:nvCxnSpPr>
        <p:spPr>
          <a:xfrm>
            <a:off x="9726123" y="2159446"/>
            <a:ext cx="12700" cy="24658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D64A9CC-6B18-40CD-BEB6-F9069646A80B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 rot="5400000">
            <a:off x="7430865" y="4091986"/>
            <a:ext cx="3660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B35B637-0FB0-48BC-A7A9-B30A7E0F4E62}"/>
              </a:ext>
            </a:extLst>
          </p:cNvPr>
          <p:cNvSpPr txBox="1"/>
          <p:nvPr/>
        </p:nvSpPr>
        <p:spPr>
          <a:xfrm>
            <a:off x="9330149" y="27871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A288CAD-77F1-417F-90EC-9F8CC627B8D8}"/>
              </a:ext>
            </a:extLst>
          </p:cNvPr>
          <p:cNvCxnSpPr>
            <a:cxnSpLocks/>
            <a:stCxn id="49" idx="2"/>
            <a:endCxn id="65" idx="0"/>
          </p:cNvCxnSpPr>
          <p:nvPr/>
        </p:nvCxnSpPr>
        <p:spPr>
          <a:xfrm rot="5400000">
            <a:off x="7219223" y="5370188"/>
            <a:ext cx="7893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5CF7A8A2-1673-4483-B098-41EC0A454753}"/>
              </a:ext>
            </a:extLst>
          </p:cNvPr>
          <p:cNvSpPr/>
          <p:nvPr/>
        </p:nvSpPr>
        <p:spPr>
          <a:xfrm>
            <a:off x="6362123" y="5764841"/>
            <a:ext cx="2503501" cy="5773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z list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5499276-B208-488A-B156-59CD25C27355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5136959" y="2159445"/>
            <a:ext cx="3646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10D35D9-C170-43F4-94D9-4825CD96435D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 rot="16200000" flipH="1">
            <a:off x="7400195" y="1595495"/>
            <a:ext cx="427359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6A4F1AD3-DA38-4353-907C-D45E248B7294}"/>
                  </a:ext>
                </a:extLst>
              </p:cNvPr>
              <p:cNvSpPr/>
              <p:nvPr/>
            </p:nvSpPr>
            <p:spPr>
              <a:xfrm>
                <a:off x="2211397" y="136331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6A4F1AD3-DA38-4353-907C-D45E248B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97" y="136331"/>
                <a:ext cx="2503501" cy="577316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E799C1BB-74A6-49A9-9188-D4B34933A99E}"/>
                  </a:ext>
                </a:extLst>
              </p:cNvPr>
              <p:cNvSpPr/>
              <p:nvPr/>
            </p:nvSpPr>
            <p:spPr>
              <a:xfrm>
                <a:off x="2211399" y="1648983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E799C1BB-74A6-49A9-9188-D4B34933A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99" y="1648983"/>
                <a:ext cx="2503501" cy="577316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66404-B560-4412-B022-8E4AEABF5011}"/>
                  </a:ext>
                </a:extLst>
              </p:cNvPr>
              <p:cNvSpPr txBox="1"/>
              <p:nvPr/>
            </p:nvSpPr>
            <p:spPr>
              <a:xfrm>
                <a:off x="181552" y="536466"/>
                <a:ext cx="2979705" cy="12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𝑙𝑖𝑠𝑡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𝑙𝑖𝑠𝑡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66404-B560-4412-B022-8E4AEABF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2" y="536466"/>
                <a:ext cx="2979705" cy="1232325"/>
              </a:xfrm>
              <a:prstGeom prst="rect">
                <a:avLst/>
              </a:prstGeom>
              <a:blipFill>
                <a:blip r:embed="rId5"/>
                <a:stretch>
                  <a:fillRect r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CD3F7E0C-DAE9-4354-8830-90E8ED0642D7}"/>
                  </a:ext>
                </a:extLst>
              </p:cNvPr>
              <p:cNvSpPr/>
              <p:nvPr/>
            </p:nvSpPr>
            <p:spPr>
              <a:xfrm>
                <a:off x="2266258" y="2770057"/>
                <a:ext cx="239378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CD3F7E0C-DAE9-4354-8830-90E8ED064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258" y="2770057"/>
                <a:ext cx="2393781" cy="577316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7F951E-D7CA-49A5-8F5B-EC698743403E}"/>
                  </a:ext>
                </a:extLst>
              </p:cNvPr>
              <p:cNvSpPr txBox="1"/>
              <p:nvPr/>
            </p:nvSpPr>
            <p:spPr>
              <a:xfrm>
                <a:off x="-1097091" y="2260727"/>
                <a:ext cx="5982405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7F951E-D7CA-49A5-8F5B-EC6987434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97091" y="2260727"/>
                <a:ext cx="5982405" cy="413959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FECC2A-8C46-4698-BC7A-DEA935CAF027}"/>
                  </a:ext>
                </a:extLst>
              </p:cNvPr>
              <p:cNvSpPr/>
              <p:nvPr/>
            </p:nvSpPr>
            <p:spPr>
              <a:xfrm>
                <a:off x="2211396" y="3831860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𝑝𝑙𝑎𝑠𝑚𝑎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FECC2A-8C46-4698-BC7A-DEA935CAF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96" y="3831860"/>
                <a:ext cx="2503501" cy="577316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C41EC-8682-42BE-A630-80508DA7B241}"/>
                  </a:ext>
                </a:extLst>
              </p:cNvPr>
              <p:cNvSpPr txBox="1"/>
              <p:nvPr/>
            </p:nvSpPr>
            <p:spPr>
              <a:xfrm>
                <a:off x="0" y="3393986"/>
                <a:ext cx="4097061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Calculate Spectral density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C41EC-8682-42BE-A630-80508DA7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93986"/>
                <a:ext cx="4097061" cy="391261"/>
              </a:xfrm>
              <a:prstGeom prst="rect">
                <a:avLst/>
              </a:prstGeom>
              <a:blipFill>
                <a:blip r:embed="rId9"/>
                <a:stretch>
                  <a:fillRect l="-119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Alternate Process 27">
                <a:extLst>
                  <a:ext uri="{FF2B5EF4-FFF2-40B4-BE49-F238E27FC236}">
                    <a16:creationId xmlns:a16="http://schemas.microsoft.com/office/drawing/2014/main" id="{F0FA7846-E12D-49F9-834A-2E6C1FD526E7}"/>
                  </a:ext>
                </a:extLst>
              </p:cNvPr>
              <p:cNvSpPr/>
              <p:nvPr/>
            </p:nvSpPr>
            <p:spPr>
              <a:xfrm>
                <a:off x="2211395" y="5076242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Flowchart: Alternate Process 27">
                <a:extLst>
                  <a:ext uri="{FF2B5EF4-FFF2-40B4-BE49-F238E27FC236}">
                    <a16:creationId xmlns:a16="http://schemas.microsoft.com/office/drawing/2014/main" id="{F0FA7846-E12D-49F9-834A-2E6C1FD5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95" y="5076242"/>
                <a:ext cx="2503501" cy="577316"/>
              </a:xfrm>
              <a:prstGeom prst="flowChartAlternate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D7A8EC3-9A28-47D7-B5EC-011D4DF4BEF6}"/>
              </a:ext>
            </a:extLst>
          </p:cNvPr>
          <p:cNvSpPr txBox="1"/>
          <p:nvPr/>
        </p:nvSpPr>
        <p:spPr>
          <a:xfrm>
            <a:off x="2693982" y="6303012"/>
            <a:ext cx="166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Contour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8AB0AB83-D998-4186-BC6A-4F7977CA52C2}"/>
                  </a:ext>
                </a:extLst>
              </p:cNvPr>
              <p:cNvSpPr/>
              <p:nvPr/>
            </p:nvSpPr>
            <p:spPr>
              <a:xfrm>
                <a:off x="7763092" y="5076242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8AB0AB83-D998-4186-BC6A-4F7977CA5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92" y="5076242"/>
                <a:ext cx="2503501" cy="577316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F10F02-E200-4218-A92B-309E68BE2D1C}"/>
              </a:ext>
            </a:extLst>
          </p:cNvPr>
          <p:cNvCxnSpPr>
            <a:cxnSpLocks/>
            <a:stCxn id="28" idx="2"/>
            <a:endCxn id="7" idx="3"/>
          </p:cNvCxnSpPr>
          <p:nvPr/>
        </p:nvCxnSpPr>
        <p:spPr>
          <a:xfrm rot="5400000">
            <a:off x="2745031" y="5602509"/>
            <a:ext cx="667066" cy="769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5B9D86-0E74-453B-9535-C8AF5F3274E5}"/>
                  </a:ext>
                </a:extLst>
              </p:cNvPr>
              <p:cNvSpPr txBox="1"/>
              <p:nvPr/>
            </p:nvSpPr>
            <p:spPr>
              <a:xfrm>
                <a:off x="734447" y="4555454"/>
                <a:ext cx="2649049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𝑝𝑙𝑎𝑠𝑚𝑎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𝑑𝑜𝑝𝑝𝑙𝑒𝑟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5B9D86-0E74-453B-9535-C8AF5F32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47" y="4555454"/>
                <a:ext cx="2649049" cy="390748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54259D-07D6-44DA-BA4E-A8C87AEF3176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4714896" y="5364900"/>
            <a:ext cx="304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77A94-E10E-4396-A6AC-4B87D439B260}"/>
                  </a:ext>
                </a:extLst>
              </p:cNvPr>
              <p:cNvSpPr txBox="1"/>
              <p:nvPr/>
            </p:nvSpPr>
            <p:spPr>
              <a:xfrm>
                <a:off x="4885314" y="5400456"/>
                <a:ext cx="2877778" cy="66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Interpolate to have uniform f, then sum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77A94-E10E-4396-A6AC-4B87D439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14" y="5400456"/>
                <a:ext cx="2877778" cy="668260"/>
              </a:xfrm>
              <a:prstGeom prst="rect">
                <a:avLst/>
              </a:prstGeom>
              <a:blipFill>
                <a:blip r:embed="rId14"/>
                <a:stretch>
                  <a:fillRect l="-1695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8C8593B-8A8A-4EC7-9930-9C20FB58EE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3463146" y="4409176"/>
            <a:ext cx="1" cy="66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868447-2AE2-4860-9334-6E7501617D7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3463147" y="3347373"/>
            <a:ext cx="2" cy="48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1DFD94-E259-40FB-8F61-DBE61D6E710F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463149" y="2226299"/>
            <a:ext cx="1" cy="54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EB26C1-E673-407C-8583-FF6DF35662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463148" y="713647"/>
            <a:ext cx="2" cy="93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Flowchart: Alternate Process 118">
                <a:extLst>
                  <a:ext uri="{FF2B5EF4-FFF2-40B4-BE49-F238E27FC236}">
                    <a16:creationId xmlns:a16="http://schemas.microsoft.com/office/drawing/2014/main" id="{DB0A9E9C-79C2-45B3-9157-E91542B961CA}"/>
                  </a:ext>
                </a:extLst>
              </p:cNvPr>
              <p:cNvSpPr/>
              <p:nvPr/>
            </p:nvSpPr>
            <p:spPr>
              <a:xfrm>
                <a:off x="7763091" y="3088942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Flowchart: Alternate Process 118">
                <a:extLst>
                  <a:ext uri="{FF2B5EF4-FFF2-40B4-BE49-F238E27FC236}">
                    <a16:creationId xmlns:a16="http://schemas.microsoft.com/office/drawing/2014/main" id="{DB0A9E9C-79C2-45B3-9157-E91542B96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91" y="3088942"/>
                <a:ext cx="2503501" cy="577316"/>
              </a:xfrm>
              <a:prstGeom prst="flowChartAlternateProcess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29CC86-B8A4-4F86-9916-9BFB6DA4DECA}"/>
              </a:ext>
            </a:extLst>
          </p:cNvPr>
          <p:cNvCxnSpPr>
            <a:cxnSpLocks/>
            <a:stCxn id="32" idx="0"/>
            <a:endCxn id="119" idx="2"/>
          </p:cNvCxnSpPr>
          <p:nvPr/>
        </p:nvCxnSpPr>
        <p:spPr>
          <a:xfrm flipH="1" flipV="1">
            <a:off x="9014842" y="3666258"/>
            <a:ext cx="1" cy="140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8E4DDA0-B4E1-4008-8550-63A59826005E}"/>
                  </a:ext>
                </a:extLst>
              </p:cNvPr>
              <p:cNvSpPr txBox="1"/>
              <p:nvPr/>
            </p:nvSpPr>
            <p:spPr>
              <a:xfrm>
                <a:off x="5770483" y="3854522"/>
                <a:ext cx="3244358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𝑙𝑎𝑏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8E4DDA0-B4E1-4008-8550-63A598260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3" y="3854522"/>
                <a:ext cx="3244358" cy="9106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CE4EACA-020C-428A-B4B6-E37F6106A2D3}"/>
              </a:ext>
            </a:extLst>
          </p:cNvPr>
          <p:cNvCxnSpPr>
            <a:cxnSpLocks/>
            <a:stCxn id="32" idx="2"/>
            <a:endCxn id="9" idx="1"/>
          </p:cNvCxnSpPr>
          <p:nvPr/>
        </p:nvCxnSpPr>
        <p:spPr>
          <a:xfrm rot="16200000" flipH="1">
            <a:off x="9431408" y="5236992"/>
            <a:ext cx="539876" cy="137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F7EE271-7746-4887-9415-71F249406713}"/>
              </a:ext>
            </a:extLst>
          </p:cNvPr>
          <p:cNvSpPr txBox="1"/>
          <p:nvPr/>
        </p:nvSpPr>
        <p:spPr>
          <a:xfrm>
            <a:off x="8491632" y="6172484"/>
            <a:ext cx="166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Spectrogram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555B53FE-FDD4-4933-900B-853A14E2288A}"/>
              </a:ext>
            </a:extLst>
          </p:cNvPr>
          <p:cNvCxnSpPr>
            <a:cxnSpLocks/>
            <a:stCxn id="119" idx="0"/>
            <a:endCxn id="10" idx="2"/>
          </p:cNvCxnSpPr>
          <p:nvPr/>
        </p:nvCxnSpPr>
        <p:spPr>
          <a:xfrm rot="16200000" flipV="1">
            <a:off x="7452966" y="1527066"/>
            <a:ext cx="1335764" cy="1787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9D2D8AF-0163-40B0-ACFA-5058162D8085}"/>
              </a:ext>
            </a:extLst>
          </p:cNvPr>
          <p:cNvCxnSpPr>
            <a:cxnSpLocks/>
            <a:stCxn id="119" idx="0"/>
            <a:endCxn id="3" idx="2"/>
          </p:cNvCxnSpPr>
          <p:nvPr/>
        </p:nvCxnSpPr>
        <p:spPr>
          <a:xfrm rot="5400000" flipH="1" flipV="1">
            <a:off x="9333651" y="1425269"/>
            <a:ext cx="1344864" cy="1982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FBCFACD-364B-415C-AE81-0369E48930F8}"/>
              </a:ext>
            </a:extLst>
          </p:cNvPr>
          <p:cNvSpPr txBox="1"/>
          <p:nvPr/>
        </p:nvSpPr>
        <p:spPr>
          <a:xfrm>
            <a:off x="6784898" y="2480988"/>
            <a:ext cx="222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through height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3E6419-D83F-4AC1-BFC0-F802C2094204}"/>
              </a:ext>
            </a:extLst>
          </p:cNvPr>
          <p:cNvSpPr txBox="1"/>
          <p:nvPr/>
        </p:nvSpPr>
        <p:spPr>
          <a:xfrm>
            <a:off x="9322232" y="2469311"/>
            <a:ext cx="2229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through collisionality 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37E49F-4715-4368-A150-D195F524F0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886" y="168759"/>
            <a:ext cx="1636878" cy="1575319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118096-844C-4CE3-8CA5-6C689C22A1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59" y="212581"/>
            <a:ext cx="1905389" cy="154059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820DFD9-0541-4C26-B383-7F9F0E9FD5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84" y="5848206"/>
            <a:ext cx="1210698" cy="944835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97F5BC4-126C-4E6F-A0C4-2E866F2CE1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50" y="5619609"/>
            <a:ext cx="1427914" cy="11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6A4F1AD3-DA38-4353-907C-D45E248B7294}"/>
                  </a:ext>
                </a:extLst>
              </p:cNvPr>
              <p:cNvSpPr/>
              <p:nvPr/>
            </p:nvSpPr>
            <p:spPr>
              <a:xfrm>
                <a:off x="2852050" y="119841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6A4F1AD3-DA38-4353-907C-D45E248B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0" y="119841"/>
                <a:ext cx="2503501" cy="577316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E799C1BB-74A6-49A9-9188-D4B34933A99E}"/>
                  </a:ext>
                </a:extLst>
              </p:cNvPr>
              <p:cNvSpPr/>
              <p:nvPr/>
            </p:nvSpPr>
            <p:spPr>
              <a:xfrm>
                <a:off x="2852050" y="1677257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E799C1BB-74A6-49A9-9188-D4B34933A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0" y="1677257"/>
                <a:ext cx="2503501" cy="577316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66404-B560-4412-B022-8E4AEABF5011}"/>
                  </a:ext>
                </a:extLst>
              </p:cNvPr>
              <p:cNvSpPr txBox="1"/>
              <p:nvPr/>
            </p:nvSpPr>
            <p:spPr>
              <a:xfrm>
                <a:off x="1163016" y="576291"/>
                <a:ext cx="2979705" cy="1128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D66404-B560-4412-B022-8E4AEABF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16" y="576291"/>
                <a:ext cx="2979705" cy="11285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CD3F7E0C-DAE9-4354-8830-90E8ED0642D7}"/>
                  </a:ext>
                </a:extLst>
              </p:cNvPr>
              <p:cNvSpPr/>
              <p:nvPr/>
            </p:nvSpPr>
            <p:spPr>
              <a:xfrm>
                <a:off x="2906909" y="2824230"/>
                <a:ext cx="239378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CD3F7E0C-DAE9-4354-8830-90E8ED064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909" y="2824230"/>
                <a:ext cx="2393781" cy="577316"/>
              </a:xfrm>
              <a:prstGeom prst="flowChartAlternate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7F951E-D7CA-49A5-8F5B-EC698743403E}"/>
                  </a:ext>
                </a:extLst>
              </p:cNvPr>
              <p:cNvSpPr txBox="1"/>
              <p:nvPr/>
            </p:nvSpPr>
            <p:spPr>
              <a:xfrm>
                <a:off x="377437" y="2220372"/>
                <a:ext cx="3807193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m:rPr>
                                          <m:lit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7F951E-D7CA-49A5-8F5B-EC6987434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37" y="2220372"/>
                <a:ext cx="3807193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FECC2A-8C46-4698-BC7A-DEA935CAF027}"/>
                  </a:ext>
                </a:extLst>
              </p:cNvPr>
              <p:cNvSpPr/>
              <p:nvPr/>
            </p:nvSpPr>
            <p:spPr>
              <a:xfrm>
                <a:off x="2852047" y="4240238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𝑝𝑙𝑎𝑠𝑚𝑎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FECC2A-8C46-4698-BC7A-DEA935CAF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47" y="4240238"/>
                <a:ext cx="2503501" cy="577316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C41EC-8682-42BE-A630-80508DA7B241}"/>
                  </a:ext>
                </a:extLst>
              </p:cNvPr>
              <p:cNvSpPr txBox="1"/>
              <p:nvPr/>
            </p:nvSpPr>
            <p:spPr>
              <a:xfrm>
                <a:off x="949675" y="3356311"/>
                <a:ext cx="3213872" cy="906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EC41EC-8682-42BE-A630-80508DA7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75" y="3356311"/>
                <a:ext cx="3213872" cy="906851"/>
              </a:xfrm>
              <a:prstGeom prst="rect">
                <a:avLst/>
              </a:prstGeom>
              <a:blipFill>
                <a:blip r:embed="rId9"/>
                <a:stretch>
                  <a:fillRect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Flowchart: Alternate Process 27">
                <a:extLst>
                  <a:ext uri="{FF2B5EF4-FFF2-40B4-BE49-F238E27FC236}">
                    <a16:creationId xmlns:a16="http://schemas.microsoft.com/office/drawing/2014/main" id="{F0FA7846-E12D-49F9-834A-2E6C1FD526E7}"/>
                  </a:ext>
                </a:extLst>
              </p:cNvPr>
              <p:cNvSpPr/>
              <p:nvPr/>
            </p:nvSpPr>
            <p:spPr>
              <a:xfrm>
                <a:off x="2852048" y="5208319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Flowchart: Alternate Process 27">
                <a:extLst>
                  <a:ext uri="{FF2B5EF4-FFF2-40B4-BE49-F238E27FC236}">
                    <a16:creationId xmlns:a16="http://schemas.microsoft.com/office/drawing/2014/main" id="{F0FA7846-E12D-49F9-834A-2E6C1FD5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48" y="5208319"/>
                <a:ext cx="2503501" cy="577316"/>
              </a:xfrm>
              <a:prstGeom prst="flowChartAlternate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D7A8EC3-9A28-47D7-B5EC-011D4DF4BEF6}"/>
              </a:ext>
            </a:extLst>
          </p:cNvPr>
          <p:cNvSpPr txBox="1"/>
          <p:nvPr/>
        </p:nvSpPr>
        <p:spPr>
          <a:xfrm>
            <a:off x="2693982" y="6303012"/>
            <a:ext cx="166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Contour plot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8AB0AB83-D998-4186-BC6A-4F7977CA52C2}"/>
                  </a:ext>
                </a:extLst>
              </p:cNvPr>
              <p:cNvSpPr/>
              <p:nvPr/>
            </p:nvSpPr>
            <p:spPr>
              <a:xfrm>
                <a:off x="7732785" y="5200176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8AB0AB83-D998-4186-BC6A-4F7977CA5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85" y="5200176"/>
                <a:ext cx="2503501" cy="577316"/>
              </a:xfrm>
              <a:prstGeom prst="flowChartAlternateProcess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F10F02-E200-4218-A92B-309E68BE2D1C}"/>
              </a:ext>
            </a:extLst>
          </p:cNvPr>
          <p:cNvCxnSpPr>
            <a:cxnSpLocks/>
            <a:stCxn id="28" idx="2"/>
            <a:endCxn id="3" idx="3"/>
          </p:cNvCxnSpPr>
          <p:nvPr/>
        </p:nvCxnSpPr>
        <p:spPr>
          <a:xfrm rot="5400000">
            <a:off x="3172213" y="5323525"/>
            <a:ext cx="469477" cy="139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5B9D86-0E74-453B-9535-C8AF5F3274E5}"/>
                  </a:ext>
                </a:extLst>
              </p:cNvPr>
              <p:cNvSpPr txBox="1"/>
              <p:nvPr/>
            </p:nvSpPr>
            <p:spPr>
              <a:xfrm>
                <a:off x="1391884" y="4809428"/>
                <a:ext cx="2649049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𝑝𝑙𝑎𝑠𝑚𝑎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𝑑𝑜𝑝𝑝𝑙𝑒𝑟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5B9D86-0E74-453B-9535-C8AF5F32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84" y="4809428"/>
                <a:ext cx="2649049" cy="390748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54259D-07D6-44DA-BA4E-A8C87AEF3176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5355549" y="5488834"/>
            <a:ext cx="2377236" cy="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77A94-E10E-4396-A6AC-4B87D439B260}"/>
                  </a:ext>
                </a:extLst>
              </p:cNvPr>
              <p:cNvSpPr txBox="1"/>
              <p:nvPr/>
            </p:nvSpPr>
            <p:spPr>
              <a:xfrm>
                <a:off x="5466088" y="5386873"/>
                <a:ext cx="2407541" cy="945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Interpolate to have uniform f, then sum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77A94-E10E-4396-A6AC-4B87D439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88" y="5386873"/>
                <a:ext cx="2407541" cy="945259"/>
              </a:xfrm>
              <a:prstGeom prst="rect">
                <a:avLst/>
              </a:prstGeom>
              <a:blipFill>
                <a:blip r:embed="rId13"/>
                <a:stretch>
                  <a:fillRect l="-2278" t="-3871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8C8593B-8A8A-4EC7-9930-9C20FB58EE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4103798" y="4817554"/>
            <a:ext cx="1" cy="39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868447-2AE2-4860-9334-6E7501617D7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4103798" y="3401546"/>
            <a:ext cx="2" cy="83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1DFD94-E259-40FB-8F61-DBE61D6E710F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103800" y="2254573"/>
            <a:ext cx="1" cy="56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EB26C1-E673-407C-8583-FF6DF35662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03801" y="697157"/>
            <a:ext cx="0" cy="98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Flowchart: Alternate Process 118">
                <a:extLst>
                  <a:ext uri="{FF2B5EF4-FFF2-40B4-BE49-F238E27FC236}">
                    <a16:creationId xmlns:a16="http://schemas.microsoft.com/office/drawing/2014/main" id="{DB0A9E9C-79C2-45B3-9157-E91542B961CA}"/>
                  </a:ext>
                </a:extLst>
              </p:cNvPr>
              <p:cNvSpPr/>
              <p:nvPr/>
            </p:nvSpPr>
            <p:spPr>
              <a:xfrm>
                <a:off x="7763091" y="3088942"/>
                <a:ext cx="2503501" cy="57731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Flowchart: Alternate Process 118">
                <a:extLst>
                  <a:ext uri="{FF2B5EF4-FFF2-40B4-BE49-F238E27FC236}">
                    <a16:creationId xmlns:a16="http://schemas.microsoft.com/office/drawing/2014/main" id="{DB0A9E9C-79C2-45B3-9157-E91542B96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091" y="3088942"/>
                <a:ext cx="2503501" cy="577316"/>
              </a:xfrm>
              <a:prstGeom prst="flowChartAlternateProcess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29CC86-B8A4-4F86-9916-9BFB6DA4DECA}"/>
              </a:ext>
            </a:extLst>
          </p:cNvPr>
          <p:cNvCxnSpPr>
            <a:cxnSpLocks/>
            <a:stCxn id="32" idx="0"/>
            <a:endCxn id="119" idx="2"/>
          </p:cNvCxnSpPr>
          <p:nvPr/>
        </p:nvCxnSpPr>
        <p:spPr>
          <a:xfrm flipV="1">
            <a:off x="8984536" y="3666258"/>
            <a:ext cx="30306" cy="15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8E4DDA0-B4E1-4008-8550-63A59826005E}"/>
                  </a:ext>
                </a:extLst>
              </p:cNvPr>
              <p:cNvSpPr txBox="1"/>
              <p:nvPr/>
            </p:nvSpPr>
            <p:spPr>
              <a:xfrm>
                <a:off x="5770483" y="3854522"/>
                <a:ext cx="3244358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𝑙𝑎𝑏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8E4DDA0-B4E1-4008-8550-63A598260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83" y="3854522"/>
                <a:ext cx="3244358" cy="9106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CE4EACA-020C-428A-B4B6-E37F6106A2D3}"/>
              </a:ext>
            </a:extLst>
          </p:cNvPr>
          <p:cNvCxnSpPr>
            <a:cxnSpLocks/>
            <a:stCxn id="32" idx="2"/>
            <a:endCxn id="10" idx="1"/>
          </p:cNvCxnSpPr>
          <p:nvPr/>
        </p:nvCxnSpPr>
        <p:spPr>
          <a:xfrm rot="16200000" flipH="1">
            <a:off x="9533955" y="5228072"/>
            <a:ext cx="324175" cy="1423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F7EE271-7746-4887-9415-71F249406713}"/>
              </a:ext>
            </a:extLst>
          </p:cNvPr>
          <p:cNvSpPr txBox="1"/>
          <p:nvPr/>
        </p:nvSpPr>
        <p:spPr>
          <a:xfrm>
            <a:off x="8651297" y="6163502"/>
            <a:ext cx="166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Spectrogram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555B53FE-FDD4-4933-900B-853A14E2288A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16200000" flipV="1">
            <a:off x="7474906" y="1549005"/>
            <a:ext cx="1406463" cy="1673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0C09FD-174C-4E34-B0AE-80706FB10D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839" y="351810"/>
            <a:ext cx="1378613" cy="132676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9D2D8AF-0163-40B0-ACFA-5058162D8085}"/>
              </a:ext>
            </a:extLst>
          </p:cNvPr>
          <p:cNvCxnSpPr>
            <a:cxnSpLocks/>
            <a:stCxn id="119" idx="0"/>
            <a:endCxn id="144" idx="2"/>
          </p:cNvCxnSpPr>
          <p:nvPr/>
        </p:nvCxnSpPr>
        <p:spPr>
          <a:xfrm rot="5400000" flipH="1" flipV="1">
            <a:off x="9041812" y="1651608"/>
            <a:ext cx="1410365" cy="1464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FBCFACD-364B-415C-AE81-0369E48930F8}"/>
              </a:ext>
            </a:extLst>
          </p:cNvPr>
          <p:cNvSpPr txBox="1"/>
          <p:nvPr/>
        </p:nvSpPr>
        <p:spPr>
          <a:xfrm>
            <a:off x="6784898" y="2480988"/>
            <a:ext cx="222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through height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3E6419-D83F-4AC1-BFC0-F802C2094204}"/>
              </a:ext>
            </a:extLst>
          </p:cNvPr>
          <p:cNvSpPr txBox="1"/>
          <p:nvPr/>
        </p:nvSpPr>
        <p:spPr>
          <a:xfrm>
            <a:off x="9322232" y="2469311"/>
            <a:ext cx="2229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through collisionality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C425A0A-3CAF-4FC1-831C-6EA0A04DCE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07" y="5755051"/>
            <a:ext cx="1333495" cy="1000121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3CA50031-B27D-4B07-85CB-625E0CCA4F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549" y="5530989"/>
            <a:ext cx="1521806" cy="1141355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ABFB8F4-7B80-42C3-B752-AED4FF8E9A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54" y="158705"/>
            <a:ext cx="1912754" cy="15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7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60B3-6B85-4217-91D8-B0CE121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AA48-2301-4607-A98B-998D7417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252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38</cp:revision>
  <dcterms:created xsi:type="dcterms:W3CDTF">2020-11-16T16:54:50Z</dcterms:created>
  <dcterms:modified xsi:type="dcterms:W3CDTF">2021-04-22T01:03:02Z</dcterms:modified>
</cp:coreProperties>
</file>