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00B1-C672-4F99-9FB7-AE380E21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603DD-286E-454D-9113-9E8B4D666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2652-D4F6-4559-BAEC-D51DD3DB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AF70-FB0E-4340-837A-8D39CBDE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DD0A3-CE01-4D80-A498-C7B5AAD8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83E7-3DBC-4ABB-AD24-296787FA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CA7C0-DC26-4694-9CB2-5D206EABD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7FD10-D8C6-4932-9EF2-7FAFC282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8FE32-7F66-4B0C-8C7C-18462429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6E536-6329-4515-A621-8BDCBE27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DBDFC-3E55-4586-A45B-744503AEC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FF60E-07B5-476C-816A-F1B01D91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B44D0-C074-4BD2-95E2-0366B47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714AF-471C-440E-AF76-8C8F6686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BCE1-30CC-4D97-8979-25D4CE57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2B34-675A-4A09-804D-AB4A5593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31D7-D637-4D70-8DC1-B0391E990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068C3-C927-4736-90AB-99CB9925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870E-EB4C-430B-AC69-7690631D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8494B-9950-497C-9FBD-DB9AB671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6559-CDE2-4434-A584-360D26BA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0F1D-5853-46CA-8821-8AA19A630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35E07-8953-4415-8439-AFE61D26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83399-5B97-4AD1-8FB7-007BA9A6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A397-DBB4-444E-B6A0-6FA6A618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7374-26B3-4C86-984A-5B232875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6289-0391-4284-A7BC-9087ED17B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FBF23-15C7-41B4-9F19-DE0F34ED9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A28B-9874-49D0-9DB0-DFED4674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44874-1367-4C9B-8CEC-02324313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BEFA4-9DEA-4EB9-B4FB-588E8A2E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8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F391-6EA2-4C71-93D2-66F715C6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97C77-23E3-4FCF-A063-038902D22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619A-8915-4AE2-A575-15401E799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A0910-4505-4BF6-BEF2-C85B5A18B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FD36-5370-4323-9ED9-91E583346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C3FF1-ECD9-438A-BC16-B73F4F67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4CC62-7465-4906-9CEC-8898901B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99DEC-6DCC-4544-A335-02771A6E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C880-A4D9-4CE6-81B9-9A34085F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213E8-D83F-445F-AE3D-209E52E5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CD8F8-CF38-412D-942D-317992A1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1434B-DB5D-4B03-9BE5-06921E07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D4FB-D187-4213-ACE8-C2B12A66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F43E8-4584-485E-B8D7-9B4DEA21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856A2-76DF-4F05-98F1-D9573EB2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8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1493-7823-463F-A381-C9982951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B386-33F2-41B8-8A9B-DA5D9E0A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ED15B-0912-4221-BD7E-FFE6A1937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B9553-56EA-4780-A833-4B2EB879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AA14F-3364-43CB-A289-922BCF1C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99D6-DE15-4104-98AC-77568FBA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8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FFBC-FA95-4CA4-B679-9C5815CF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1F857-42A5-4AE6-9F5F-3B881812C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8A436-B56E-4F76-9A53-16DAF509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EFFE9-6706-4197-83F6-D0985FB1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0155-5017-4C3D-B4C1-CB0828B3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51E8E-B373-47C8-92B7-69682FED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6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A0756-8955-41CE-AF6D-8F3868AF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3E029-FA49-4001-B375-33E0C60E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B2DE-F6A4-48A1-BB88-BC8B2CD95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8435-5582-4A01-9196-4DEF5F277BB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1995-4208-405A-B47D-26AE704F8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55D3-6FFD-459B-AFEC-E1685914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1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7867-E81A-43F7-BD27-B74C62D7B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DCFBA-0AF4-41F6-B9AB-DE2A290CF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2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C08B-76DB-40C1-A6D6-91260E50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44CE-BB60-4711-9F4F-32D44BAF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fs = 10e3</a:t>
            </a:r>
          </a:p>
          <a:p>
            <a:r>
              <a:rPr lang="en-US" dirty="0"/>
              <a:t>N = 1e5</a:t>
            </a:r>
          </a:p>
          <a:p>
            <a:r>
              <a:rPr lang="en-US" dirty="0"/>
              <a:t>amp = 2*</a:t>
            </a:r>
            <a:r>
              <a:rPr lang="en-US" dirty="0" err="1"/>
              <a:t>np.sqrt</a:t>
            </a:r>
            <a:r>
              <a:rPr lang="en-US" dirty="0"/>
              <a:t>(2)</a:t>
            </a:r>
          </a:p>
          <a:p>
            <a:r>
              <a:rPr lang="en-US" dirty="0" err="1"/>
              <a:t>freq</a:t>
            </a:r>
            <a:r>
              <a:rPr lang="en-US" dirty="0"/>
              <a:t> = 1234.0</a:t>
            </a:r>
          </a:p>
          <a:p>
            <a:r>
              <a:rPr lang="en-US" dirty="0" err="1"/>
              <a:t>noise_power</a:t>
            </a:r>
            <a:r>
              <a:rPr lang="en-US" dirty="0"/>
              <a:t> = 0.001 * fs / 2</a:t>
            </a:r>
          </a:p>
          <a:p>
            <a:r>
              <a:rPr lang="en-US" dirty="0"/>
              <a:t>time = </a:t>
            </a:r>
            <a:r>
              <a:rPr lang="en-US" dirty="0" err="1"/>
              <a:t>np.arange</a:t>
            </a:r>
            <a:r>
              <a:rPr lang="en-US" dirty="0"/>
              <a:t>(N) / fs</a:t>
            </a:r>
          </a:p>
          <a:p>
            <a:r>
              <a:rPr lang="en-US" dirty="0"/>
              <a:t>function = amp*</a:t>
            </a:r>
            <a:r>
              <a:rPr lang="en-US" dirty="0" err="1"/>
              <a:t>np.sin</a:t>
            </a:r>
            <a:r>
              <a:rPr lang="en-US" dirty="0"/>
              <a:t>(2*</a:t>
            </a:r>
            <a:r>
              <a:rPr lang="en-US" dirty="0" err="1"/>
              <a:t>np.pi</a:t>
            </a:r>
            <a:r>
              <a:rPr lang="en-US" dirty="0"/>
              <a:t>*</a:t>
            </a:r>
            <a:r>
              <a:rPr lang="en-US" dirty="0" err="1"/>
              <a:t>freq</a:t>
            </a:r>
            <a:r>
              <a:rPr lang="en-US" dirty="0"/>
              <a:t>*time)</a:t>
            </a:r>
          </a:p>
          <a:p>
            <a:r>
              <a:rPr lang="en-US" dirty="0"/>
              <a:t>function += </a:t>
            </a:r>
            <a:r>
              <a:rPr lang="en-US" dirty="0" err="1"/>
              <a:t>np.random.normal</a:t>
            </a:r>
            <a:r>
              <a:rPr lang="en-US" dirty="0"/>
              <a:t>(scale=</a:t>
            </a:r>
            <a:r>
              <a:rPr lang="en-US" dirty="0" err="1"/>
              <a:t>np.sqrt</a:t>
            </a:r>
            <a:r>
              <a:rPr lang="en-US" dirty="0"/>
              <a:t>(</a:t>
            </a:r>
            <a:r>
              <a:rPr lang="en-US" dirty="0" err="1"/>
              <a:t>noise_power</a:t>
            </a:r>
            <a:r>
              <a:rPr lang="en-US" dirty="0"/>
              <a:t>), size=</a:t>
            </a:r>
            <a:r>
              <a:rPr lang="en-US" dirty="0" err="1"/>
              <a:t>time.shape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953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7E0A-FD43-479D-8050-8BD98F0C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2C08230-DB39-4857-BF6D-5CBC61D84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127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5370-1E58-4E8C-896E-A8A63683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D98A-FE86-4ABA-A920-B85A3C56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37F6-C959-4531-9FE3-122BC1B9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9151-3AF3-4C42-AF17-083076AF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8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81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Test1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2</cp:revision>
  <dcterms:created xsi:type="dcterms:W3CDTF">2021-05-05T21:30:36Z</dcterms:created>
  <dcterms:modified xsi:type="dcterms:W3CDTF">2021-05-06T14:44:48Z</dcterms:modified>
</cp:coreProperties>
</file>