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63" r:id="rId3"/>
    <p:sldId id="264" r:id="rId4"/>
    <p:sldId id="266" r:id="rId5"/>
    <p:sldId id="272" r:id="rId6"/>
    <p:sldId id="268" r:id="rId7"/>
    <p:sldId id="269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508CA-C107-407E-8977-8018E0DC97D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A6F11-DDB0-472C-9912-5913882E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95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A6F11-DDB0-472C-9912-5913882E23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1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845D-68D7-4FC9-B538-84741F26E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AA36C-6D71-42EC-8BB8-3A8CCCF2F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8678-604D-4A80-B4CB-15C2FB49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2AB3-5491-4CF3-81FF-CEBEC8A9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77D43-9103-412F-8D7E-F072AECC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5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535E-42D3-4C99-9017-32D51882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8F0BD-4085-4449-A2E5-16C8F7F88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7D87-7531-43F7-90CD-3833F2DA9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D215F-CF35-4731-B581-A9B3A7377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F52E1-1E56-44E1-AAE4-C230F99D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5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D4DFC-914E-46AA-97F8-DA9ABE086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AEB0C-3BB3-4964-9D2B-3DE6D47C0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5FA98-BF68-49C6-BA27-E6012E06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0D367-39E0-4E73-AB8E-C8196846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5AC0A-8465-4CC7-9227-0CB69636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3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01F6-62B6-4F06-AF8D-F26A1A27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EE6DB-075E-4747-BD39-7F07C8C51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FD054-F764-4048-8F9B-376A052D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2AFDF-14D5-4E95-B973-AA970992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C7F5D-8805-4F25-A53A-9542BA6C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6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ED02-0B81-4DFC-946E-E55AC265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B9E8D-96AF-419D-85E5-CA4C29684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BC734-02F1-491E-894B-5ED4630F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605B4-FEA5-4564-9BD4-A2CF3EEB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35D3F-07D8-4D5A-94DB-CD34E5A8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2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8EB4-9A2F-4E76-97BF-AA4A16FD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974B0-4701-451E-9DC7-6A98ECC18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20D5-FA78-4556-9AB9-43EC89852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0F4BB-D4E2-4DF8-BB0B-80A42F83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584E6-FF3A-4CF3-A9B4-3B59EBC5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7E8D2-DC64-4405-831E-6B8AD962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4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4D19-4D09-4D78-AD3D-FBCE1928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9B457-BED6-4523-A39E-5C1EA52AD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2E1D0-D92B-4C7A-97A3-7481117E4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ADACD-F700-4C66-97A4-E29AEB325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73D31-72B3-425A-828D-5C0117B5C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6F74B-EF80-42DD-8C23-1E4104B9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78590-46B5-4253-92E6-E3402D2A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DBB8D8-D38F-4540-A6A6-E55755FC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0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022D-5B75-4DB1-ABE2-7482EAD6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16456-7B9F-43AF-875F-CDFDEE709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1319C-A5C6-438E-924F-C7B755E9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8ADBB-2E54-4C64-86E9-24645CA4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2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A3E3F-2F89-481D-B576-DA427C8A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203C8-30DD-4DF9-A0F6-97193FB61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73E58-581F-4777-9C39-694CD696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9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2639-B972-4EDE-B06F-70BE5A7C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3F67A-D484-4937-B1C8-D8ADEEDC5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B50CE-6843-4B00-9286-C7A0C2EF9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B8E2E-2E7E-4EBC-B5F1-617B5392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F5F12-A5DA-48D2-85DE-69DDE735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456DD-3A3A-468C-9792-043A0B81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3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DA9-B680-483E-8B9D-E44D7B49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F04C6-35D6-43BC-8FAF-119B9E945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97E32-FEF8-471A-A4FC-0F2708E30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5040D-B308-42E9-A1AE-119D1250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E1F47-CEEA-4D88-ACA0-C6337FC3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CC6AF-6EE0-44B1-B587-2C981651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0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35CE6-3719-4496-8C33-E52351B7D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959C5-8906-41DC-9743-895FFD500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BC4B6-08EA-45B2-BEC0-9C0137BD7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AD5AD-9358-43C1-A998-723E161209B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F0845-011C-4BD8-B0A0-D38EAE452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36974-1482-42E7-BDF8-8DEF1E1F1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7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8EBC-C17F-44A8-A38D-4098198BA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8301"/>
            <a:ext cx="10515600" cy="1325563"/>
          </a:xfrm>
        </p:spPr>
        <p:txBody>
          <a:bodyPr/>
          <a:lstStyle/>
          <a:p>
            <a:r>
              <a:rPr lang="en-US" dirty="0"/>
              <a:t>Parameter dependents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028CED-BC5F-47E7-B493-00BA61884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931"/>
                <a:ext cx="10515600" cy="55707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i="1" dirty="0">
                    <a:latin typeface="Cambria Math" panose="02040503050406030204" pitchFamily="18" charset="0"/>
                  </a:rPr>
                  <a:t>Where: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𝑡h𝑒𝑟𝑚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𝑚𝑎𝑔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𝑛𝑞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𝑟𝑎𝑡𝑖𝑜𝑛𝑎𝑙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𝑠𝑢𝑟𝑓𝑎𝑐𝑒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𝑝𝑒𝑎𝑘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𝑠𝑝𝑟𝑒𝑎𝑑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028CED-BC5F-47E7-B493-00BA61884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931"/>
                <a:ext cx="10515600" cy="557073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FC8A28C-684B-42D3-A81B-BD24FC91D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254" y="5580069"/>
            <a:ext cx="6782747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8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F7A0-69DB-427F-AF25-DAE50919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from CORI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1F4A-21AD-423C-B5EC-8D920C7EE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Unstable: 300,000</a:t>
            </a:r>
          </a:p>
          <a:p>
            <a:r>
              <a:rPr lang="en-US" dirty="0"/>
              <a:t>Stable: 600,000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0E811-EEE0-4276-96E3-52D57726D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6025"/>
            <a:ext cx="6782747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0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FEA21B-39AF-4A55-9EC5-35F43406A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787" y="282619"/>
            <a:ext cx="8349650" cy="626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6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4F4FCD-0565-42BD-9AEA-FF6AE979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60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2A08BD-7846-4567-B386-0B5A821E2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654" y="6256880"/>
            <a:ext cx="1596351" cy="6011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2A979F-3BA7-4097-8555-9FD67EDE16AC}"/>
                  </a:ext>
                </a:extLst>
              </p:cNvPr>
              <p:cNvSpPr txBox="1"/>
              <p:nvPr/>
            </p:nvSpPr>
            <p:spPr>
              <a:xfrm>
                <a:off x="4221626" y="681037"/>
                <a:ext cx="24924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𝑡𝑦𝑝𝑒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𝑓𝑙𝑜𝑎𝑡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2A979F-3BA7-4097-8555-9FD67EDE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626" y="681037"/>
                <a:ext cx="2492406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38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4F4FCD-0565-42BD-9AEA-FF6AE979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60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2A08BD-7846-4567-B386-0B5A821E2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654" y="6256880"/>
            <a:ext cx="1596351" cy="6011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453EE8-297A-410D-90D7-6A739B0E317F}"/>
                  </a:ext>
                </a:extLst>
              </p:cNvPr>
              <p:cNvSpPr txBox="1"/>
              <p:nvPr/>
            </p:nvSpPr>
            <p:spPr>
              <a:xfrm>
                <a:off x="3979415" y="658574"/>
                <a:ext cx="33712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𝑡𝑦𝑝𝑒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𝑏𝑜𝑜𝑙𝑒𝑎𝑛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453EE8-297A-410D-90D7-6A739B0E3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415" y="658574"/>
                <a:ext cx="337129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21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430204-F9BA-47C7-8CB9-AB81C5C57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916" y="1531761"/>
            <a:ext cx="4603183" cy="25847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790689-D9F0-4896-B5F1-B4CB19BD0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410" y="237820"/>
            <a:ext cx="2672179" cy="10062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DA6745-E6B0-4F3C-A284-E5975102B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14" y="1531761"/>
            <a:ext cx="4503085" cy="2520929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0441F38-EB82-4D02-9C65-D04585C5B96C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3783875" y="262135"/>
            <a:ext cx="287709" cy="2251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F54CA81-68B7-40C9-BBD2-21B4F0AEBD9E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rot="16200000" flipH="1">
            <a:off x="6453650" y="-156098"/>
            <a:ext cx="287709" cy="30880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5532269-8030-49F2-96E3-B146242CADE7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 rot="16200000" flipH="1">
            <a:off x="3419000" y="3673360"/>
            <a:ext cx="1275437" cy="29788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536E0BC-81C0-4101-B2B1-46A52CF791C0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5400000">
            <a:off x="6185601" y="3949462"/>
            <a:ext cx="1211581" cy="2490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14B41F-76E9-4705-8AB6-EB6B0BE7A7A0}"/>
                  </a:ext>
                </a:extLst>
              </p:cNvPr>
              <p:cNvSpPr txBox="1"/>
              <p:nvPr/>
            </p:nvSpPr>
            <p:spPr>
              <a:xfrm>
                <a:off x="1949871" y="4155733"/>
                <a:ext cx="12348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𝐹𝑟𝑒𝑞𝑢𝑒𝑛𝑐𝑦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14B41F-76E9-4705-8AB6-EB6B0BE7A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871" y="4155733"/>
                <a:ext cx="1234848" cy="369332"/>
              </a:xfrm>
              <a:prstGeom prst="rect">
                <a:avLst/>
              </a:prstGeom>
              <a:blipFill>
                <a:blip r:embed="rId5"/>
                <a:stretch>
                  <a:fillRect l="-1485" r="-495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F9A8B63-DEA2-4981-B2CE-661E50BC6392}"/>
              </a:ext>
            </a:extLst>
          </p:cNvPr>
          <p:cNvSpPr txBox="1"/>
          <p:nvPr/>
        </p:nvSpPr>
        <p:spPr>
          <a:xfrm>
            <a:off x="7160099" y="4219589"/>
            <a:ext cx="1753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Stable/unstable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874628-9EAF-4994-BECB-7DA045B154E1}"/>
                  </a:ext>
                </a:extLst>
              </p:cNvPr>
              <p:cNvSpPr txBox="1"/>
              <p:nvPr/>
            </p:nvSpPr>
            <p:spPr>
              <a:xfrm>
                <a:off x="3652794" y="5800502"/>
                <a:ext cx="37866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𝑢𝑛𝑠𝑡𝑎𝑏𝑙𝑒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𝑀𝑇𝑀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𝑓𝑟𝑒𝑞𝑢𝑒𝑛𝑐𝑖𝑒𝑠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874628-9EAF-4994-BECB-7DA045B15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4" y="5800502"/>
                <a:ext cx="3786694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51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2DC842-AFF5-4558-89C9-0F6DB41A5EDA}"/>
                  </a:ext>
                </a:extLst>
              </p:cNvPr>
              <p:cNvSpPr txBox="1"/>
              <p:nvPr/>
            </p:nvSpPr>
            <p:spPr>
              <a:xfrm>
                <a:off x="1790496" y="0"/>
                <a:ext cx="3069455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2DC842-AFF5-4558-89C9-0F6DB41A5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496" y="0"/>
                <a:ext cx="3069455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B739A7BD-D2D3-4A6C-AD80-3FE71DE8E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78" y="3089802"/>
            <a:ext cx="5740892" cy="2308194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A978AD9A-C0F2-4601-B239-A5CC6BF889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198" y="740845"/>
            <a:ext cx="2638054" cy="2241612"/>
          </a:xfrm>
          <a:prstGeom prst="rect">
            <a:avLst/>
          </a:prstGeom>
        </p:spPr>
      </p:pic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310FF7D-CFDE-4EE1-8004-1A20F232B211}"/>
              </a:ext>
            </a:extLst>
          </p:cNvPr>
          <p:cNvCxnSpPr>
            <a:cxnSpLocks/>
            <a:stCxn id="7" idx="3"/>
            <a:endCxn id="55" idx="2"/>
          </p:cNvCxnSpPr>
          <p:nvPr/>
        </p:nvCxnSpPr>
        <p:spPr>
          <a:xfrm flipV="1">
            <a:off x="4698126" y="4190715"/>
            <a:ext cx="3526588" cy="15361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43D6728-D2AE-49C3-86C5-7B47440042B2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3325224" y="714683"/>
            <a:ext cx="1" cy="26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B944C22-97CA-48B6-96BF-9015F29B6F8F}"/>
              </a:ext>
            </a:extLst>
          </p:cNvPr>
          <p:cNvSpPr txBox="1"/>
          <p:nvPr/>
        </p:nvSpPr>
        <p:spPr>
          <a:xfrm>
            <a:off x="7592649" y="3821383"/>
            <a:ext cx="126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Vary profile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FDBE81E-DB8E-4372-86BF-9E0627D94463}"/>
              </a:ext>
            </a:extLst>
          </p:cNvPr>
          <p:cNvCxnSpPr>
            <a:cxnSpLocks/>
            <a:stCxn id="55" idx="0"/>
            <a:endCxn id="14" idx="3"/>
          </p:cNvCxnSpPr>
          <p:nvPr/>
        </p:nvCxnSpPr>
        <p:spPr>
          <a:xfrm rot="16200000" flipV="1">
            <a:off x="4810313" y="406981"/>
            <a:ext cx="3464041" cy="33647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559897B-A441-4C65-9FB7-22FD5DD0BD20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 flipH="1">
            <a:off x="3325224" y="2982457"/>
            <a:ext cx="1" cy="10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02D9F0F-BD88-4775-8F6F-7C1B723F6BFC}"/>
              </a:ext>
            </a:extLst>
          </p:cNvPr>
          <p:cNvCxnSpPr>
            <a:cxnSpLocks/>
            <a:stCxn id="7" idx="2"/>
            <a:endCxn id="71" idx="0"/>
          </p:cNvCxnSpPr>
          <p:nvPr/>
        </p:nvCxnSpPr>
        <p:spPr>
          <a:xfrm flipH="1">
            <a:off x="3325223" y="6092698"/>
            <a:ext cx="3309" cy="391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663164B-B93F-4249-94BA-FF0FA89ABC04}"/>
              </a:ext>
            </a:extLst>
          </p:cNvPr>
          <p:cNvSpPr txBox="1"/>
          <p:nvPr/>
        </p:nvSpPr>
        <p:spPr>
          <a:xfrm>
            <a:off x="2671293" y="6484200"/>
            <a:ext cx="13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 profile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A5958D-7759-4141-B539-03B00441874A}"/>
              </a:ext>
            </a:extLst>
          </p:cNvPr>
          <p:cNvSpPr txBox="1"/>
          <p:nvPr/>
        </p:nvSpPr>
        <p:spPr>
          <a:xfrm>
            <a:off x="6233633" y="573261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F20968-03F9-479A-B693-7E125604FB51}"/>
              </a:ext>
            </a:extLst>
          </p:cNvPr>
          <p:cNvSpPr txBox="1"/>
          <p:nvPr/>
        </p:nvSpPr>
        <p:spPr>
          <a:xfrm>
            <a:off x="2914036" y="609269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6CA97E90-5B1D-46E7-BE59-C432291F19E9}"/>
              </a:ext>
            </a:extLst>
          </p:cNvPr>
          <p:cNvSpPr/>
          <p:nvPr/>
        </p:nvSpPr>
        <p:spPr>
          <a:xfrm>
            <a:off x="1958937" y="5361117"/>
            <a:ext cx="2739189" cy="73158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 with experiment? </a:t>
            </a:r>
          </a:p>
        </p:txBody>
      </p:sp>
    </p:spTree>
    <p:extLst>
      <p:ext uri="{BB962C8B-B14F-4D97-AF65-F5344CB8AC3E}">
        <p14:creationId xmlns:p14="http://schemas.microsoft.com/office/powerpoint/2010/main" val="297066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CEFF-9059-4AD9-A1C8-2C7BD60F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 profile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B3F46A-8B79-4ACB-87D4-610E50D3FD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𝐷𝑜𝑝𝑝𝑙𝑒𝑟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B3F46A-8B79-4ACB-87D4-610E50D3FD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48EB145-CFFD-4044-A26C-DC494D4B7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097" y="5065434"/>
            <a:ext cx="5933279" cy="142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1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DAC0-5CC9-4613-8EA1-1575B104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C595C-7065-4E9A-A823-8EAA71050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  <a:p>
            <a:r>
              <a:rPr lang="en-US" dirty="0"/>
              <a:t>Hyper-parameter tunning </a:t>
            </a:r>
          </a:p>
          <a:p>
            <a:r>
              <a:rPr lang="en-US" dirty="0"/>
              <a:t>output two different data type(float, bool)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1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116</Words>
  <Application>Microsoft Office PowerPoint</Application>
  <PresentationFormat>Widescreen</PresentationFormat>
  <Paragraphs>32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Parameter dependents</vt:lpstr>
      <vt:lpstr>Dataset from CORI simulations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Vary profile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Curie</dc:creator>
  <cp:lastModifiedBy>Max Curie</cp:lastModifiedBy>
  <cp:revision>23</cp:revision>
  <dcterms:created xsi:type="dcterms:W3CDTF">2022-02-02T22:29:29Z</dcterms:created>
  <dcterms:modified xsi:type="dcterms:W3CDTF">2022-02-22T23:17:19Z</dcterms:modified>
</cp:coreProperties>
</file>