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3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F7CDD-06D7-454A-A749-8BF1169F8EC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72281-B23A-43E1-9E1C-AD189FE9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1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/p/gyro/</a:t>
            </a:r>
            <a:r>
              <a:rPr lang="en-US" dirty="0" err="1" smtClean="0"/>
              <a:t>mcurie</a:t>
            </a:r>
            <a:r>
              <a:rPr lang="en-US" dirty="0" smtClean="0"/>
              <a:t>/NSTX_132543_scan/MTM_r0_kappa_scan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2281-B23A-43E1-9E1C-AD189FE9D5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/p/gyro/</a:t>
            </a:r>
            <a:r>
              <a:rPr lang="en-US" dirty="0" err="1" smtClean="0"/>
              <a:t>mcurie</a:t>
            </a:r>
            <a:r>
              <a:rPr lang="en-US" dirty="0" smtClean="0"/>
              <a:t>/D3D_ahmed/MTM_r0_kappa_scan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2281-B23A-43E1-9E1C-AD189FE9D5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5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171-7A70-45D6-B5CB-3F281F865F9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0524-8933-4EA1-B317-15E33B65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171-7A70-45D6-B5CB-3F281F865F9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0524-8933-4EA1-B317-15E33B65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0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171-7A70-45D6-B5CB-3F281F865F9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0524-8933-4EA1-B317-15E33B65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1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171-7A70-45D6-B5CB-3F281F865F9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0524-8933-4EA1-B317-15E33B65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1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171-7A70-45D6-B5CB-3F281F865F9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0524-8933-4EA1-B317-15E33B65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3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171-7A70-45D6-B5CB-3F281F865F9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0524-8933-4EA1-B317-15E33B65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171-7A70-45D6-B5CB-3F281F865F9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0524-8933-4EA1-B317-15E33B65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8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171-7A70-45D6-B5CB-3F281F865F9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0524-8933-4EA1-B317-15E33B65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171-7A70-45D6-B5CB-3F281F865F9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0524-8933-4EA1-B317-15E33B65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8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171-7A70-45D6-B5CB-3F281F865F9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0524-8933-4EA1-B317-15E33B65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171-7A70-45D6-B5CB-3F281F865F9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0524-8933-4EA1-B317-15E33B65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BC171-7A70-45D6-B5CB-3F281F865F9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0524-8933-4EA1-B317-15E33B65C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8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84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9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DIII-D is based on discharge 174819.03560</a:t>
            </a:r>
          </a:p>
          <a:p>
            <a:r>
              <a:rPr lang="en-US" dirty="0" smtClean="0"/>
              <a:t>NSTX is based on discharge 132543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4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1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5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4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688" y="1038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NSTX is based on discharge 132543, r/a=0.942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563" y="1183554"/>
            <a:ext cx="7488964" cy="546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8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DIII-D is based on discharge 174819, r/a=</a:t>
            </a:r>
            <a:r>
              <a:rPr lang="en-US" sz="4000" dirty="0"/>
              <a:t>0.966</a:t>
            </a:r>
            <a:endParaRPr lang="en-US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52" y="1251748"/>
            <a:ext cx="7453976" cy="554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5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D3D 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S=1.26025</a:t>
            </a:r>
          </a:p>
          <a:p>
            <a:r>
              <a:rPr lang="en-US" dirty="0"/>
              <a:t>NU_EE=0.666248</a:t>
            </a:r>
          </a:p>
        </p:txBody>
      </p:sp>
    </p:spTree>
    <p:extLst>
      <p:ext uri="{BB962C8B-B14F-4D97-AF65-F5344CB8AC3E}">
        <p14:creationId xmlns:p14="http://schemas.microsoft.com/office/powerpoint/2010/main" val="190556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NSTX 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S=8.16232</a:t>
            </a:r>
            <a:endParaRPr lang="en-US" dirty="0" smtClean="0"/>
          </a:p>
          <a:p>
            <a:r>
              <a:rPr lang="en-US" dirty="0"/>
              <a:t>NU_EE=0.239401</a:t>
            </a:r>
            <a:endParaRPr lang="en-US" dirty="0" smtClean="0"/>
          </a:p>
          <a:p>
            <a:r>
              <a:rPr lang="en-US" dirty="0" smtClean="0"/>
              <a:t>RMAJ=1.42322</a:t>
            </a:r>
          </a:p>
          <a:p>
            <a:r>
              <a:rPr lang="en-US" dirty="0" smtClean="0"/>
              <a:t>KAPPA=2.2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3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Shat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8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48</Words>
  <Application>Microsoft Office PowerPoint</Application>
  <PresentationFormat>Widescreen</PresentationFormat>
  <Paragraphs>18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NSTX is based on discharge 132543, r/a=0.942</vt:lpstr>
      <vt:lpstr>DIII-D is based on discharge 174819, r/a=0.966</vt:lpstr>
      <vt:lpstr>D3D baseline</vt:lpstr>
      <vt:lpstr>NSTX baseline</vt:lpstr>
      <vt:lpstr>Shat scan</vt:lpstr>
      <vt:lpstr>nu scan</vt:lpstr>
      <vt:lpstr>PowerPoint Presentation</vt:lpstr>
    </vt:vector>
  </TitlesOfParts>
  <Company>General Atomics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Xing</dc:creator>
  <cp:lastModifiedBy>Tian Xing</cp:lastModifiedBy>
  <cp:revision>14</cp:revision>
  <dcterms:created xsi:type="dcterms:W3CDTF">2023-02-06T15:04:29Z</dcterms:created>
  <dcterms:modified xsi:type="dcterms:W3CDTF">2023-02-07T19:24:49Z</dcterms:modified>
</cp:coreProperties>
</file>