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98"/>
  </p:normalViewPr>
  <p:slideViewPr>
    <p:cSldViewPr snapToGrid="0">
      <p:cViewPr varScale="1">
        <p:scale>
          <a:sx n="71" d="100"/>
          <a:sy n="71" d="100"/>
        </p:scale>
        <p:origin x="176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862-8210-F05C-4860-597A35FEA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356D3-474A-1B86-D838-57AFBBDF5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366B-3475-20A8-0C92-C023F1B2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D62A-6280-80BA-4912-CA39C18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18CF-09FB-EB49-92C9-304A4C26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B9A-E1E6-26CE-BA5F-F276E90E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2F9C3-7280-10C8-955B-4A9C0C0D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408B-E91B-9C95-1217-AAA93CE1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DEA9-C6AB-01FE-A5FF-92FC75C3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30E0-FA1A-9D43-77C1-6FA9A30D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7BB73-BA53-A4E4-72B3-AA8F295A7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4B4FE-1FA2-D4A2-2A8B-30A36970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DE7-DFE6-0057-EF3E-1DE98166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6F7F-5C6B-49CF-D58E-C6BFCD43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75DA-F1F0-4DCD-CF52-66507A4A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31A1-A09C-B293-8F61-B0A34B67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BA5E-7C02-CFE5-187C-A29FB95C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AFBD-CDB7-9488-4F4D-60DBB45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D92C-2A32-1217-04C9-263CFEAE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0CAC-4613-8CBB-4C33-FFABF58C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71FD-DC36-CD23-40CA-B29B039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A9A7-81DE-4BCA-853D-DDC72C6F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D38D-D585-0439-E04B-11B8C27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7A24-78AC-0BD9-3645-E7DE0A9B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6B6E-B5A5-06A9-EFFE-C91A7ABE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0721-9D38-1E7D-135B-937C3DD2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C0E1-710C-E7CB-31C4-AAE2D8ED9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CC01-C648-2925-389A-98324993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E4178-D1E4-C232-5AD0-08C91080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88E2A-C67F-54AB-6C25-1096797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5D44-A38C-74DC-826F-5332747A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7F8D-3FF2-F841-BDA6-66E82A00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27CD-5CAC-89B3-A6C8-509AC303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D874F-AF2C-9811-C37C-2A2D26C3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B56F1-0C10-39C2-E5C7-0B7AE4919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E7655-0412-E027-074B-CD24B06A1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8975E-4029-2B92-1600-3D82B02B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CFF8-9B4C-A073-785D-114C3B1A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90B1-CFDF-ACBA-D8E6-29482BB5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BCF6-A71F-5842-3DAD-31B9ADFE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1BEDA-6021-0F72-E223-6EE05141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C779C-68EA-6C71-7423-D0821309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EFDC-34CD-EB7D-485D-037236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CCA79-EA16-F60E-9CF8-32E1C963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23EFE-B107-2509-733B-8EE28683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7B797-2EE4-E48C-6204-DFEF2EBF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3490-B0CB-9191-7345-D0907713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761D-C680-0D5E-7527-232FE186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F96D-941F-E18E-3FFB-7B35A41E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EB9A9-7FEF-E314-58B7-BC15A06B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6A9A-8BB6-6B8F-610C-0613E07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567F-0CD8-0E50-04A9-8C6400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3B90-0E0B-973A-E556-BAA1C201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CDF8A-D49D-D4EF-CAF7-1FFA039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25C30-968A-2B57-620C-D4EF14BF3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8E6B-6CEC-1588-798F-BDF5A6DB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5D976-34AF-31AA-D7C7-4A249880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04BD-42BF-B83E-8432-0DDB701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E341-4A98-5EE2-9F9A-9BB335D9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3C95-DB91-1EAF-AE8B-1B4326E1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01F6-26EF-28C5-888E-E7173D861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30F9-EADB-C149-939E-0177075B15B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55A4-A325-42A7-0F95-A05A71AD8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BBAFB-3784-517B-2E28-9B8590E3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602A-17B8-3549-96CD-58A060B2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D3A7D-CF49-ADCC-20D1-1136812F5FE5}"/>
              </a:ext>
            </a:extLst>
          </p:cNvPr>
          <p:cNvSpPr txBox="1"/>
          <p:nvPr/>
        </p:nvSpPr>
        <p:spPr>
          <a:xfrm>
            <a:off x="1293781" y="966087"/>
            <a:ext cx="286584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noFill/>
              </a:rPr>
              <a:t>Daily Digest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D6459-AFD8-4E24-FFD9-2DD9FF23485E}"/>
              </a:ext>
            </a:extLst>
          </p:cNvPr>
          <p:cNvSpPr txBox="1"/>
          <p:nvPr/>
        </p:nvSpPr>
        <p:spPr>
          <a:xfrm>
            <a:off x="1293781" y="2875570"/>
            <a:ext cx="80396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noFill/>
              </a:rPr>
              <a:t>D</a:t>
            </a:r>
          </a:p>
          <a:p>
            <a:r>
              <a:rPr lang="en-US" sz="4000" b="1" dirty="0">
                <a:ln>
                  <a:solidFill>
                    <a:schemeClr val="tx1"/>
                  </a:solidFill>
                </a:ln>
                <a:noFill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2935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Huang</dc:creator>
  <cp:lastModifiedBy>Max Huang</cp:lastModifiedBy>
  <cp:revision>2</cp:revision>
  <dcterms:created xsi:type="dcterms:W3CDTF">2023-02-14T00:03:52Z</dcterms:created>
  <dcterms:modified xsi:type="dcterms:W3CDTF">2023-02-14T00:15:36Z</dcterms:modified>
</cp:coreProperties>
</file>