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7" r:id="rId6"/>
    <p:sldId id="259" r:id="rId7"/>
    <p:sldId id="260" r:id="rId8"/>
    <p:sldId id="268" r:id="rId9"/>
    <p:sldId id="261" r:id="rId10"/>
    <p:sldId id="272" r:id="rId11"/>
    <p:sldId id="262" r:id="rId12"/>
    <p:sldId id="263" r:id="rId13"/>
    <p:sldId id="264" r:id="rId14"/>
    <p:sldId id="270" r:id="rId15"/>
    <p:sldId id="271" r:id="rId16"/>
    <p:sldId id="265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6928-C7C6-4864-8D9B-4D73FB0B3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4E91-9BE2-4B37-87B7-2FC7D50478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dennybritz/cnn-text-classification-tf" TargetMode="Externa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naivechen/CoderPai/tree/master/charcnn" TargetMode="External"/><Relationship Id="rId1" Type="http://schemas.openxmlformats.org/officeDocument/2006/relationships/hyperlink" Target="http://blog.csdn.net/column/details/14944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rxiv.org/abs/1408.5882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brmson/dataset-sts" TargetMode="Externa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Char-CNN</a:t>
            </a:r>
            <a:r>
              <a:rPr lang="zh-CN" altLang="en-US" dirty="0" smtClean="0"/>
              <a:t>文本分类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分享人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刘冲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模型构建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tf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13993" cy="486815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48" y="1347349"/>
            <a:ext cx="5190897" cy="368628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48" y="5241342"/>
            <a:ext cx="5190898" cy="141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63" y="3822809"/>
            <a:ext cx="4956363" cy="218737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44766" cy="202441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29" y="365125"/>
            <a:ext cx="4017885" cy="334997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29" y="3911560"/>
            <a:ext cx="4017885" cy="2662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4862" y="6117890"/>
            <a:ext cx="577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https://github.com/dennybritz/cnn-text-classification-tf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41" y="1690687"/>
            <a:ext cx="3314280" cy="49202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34" y="1690687"/>
            <a:ext cx="3534745" cy="49202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04" y="1341658"/>
            <a:ext cx="2648320" cy="4334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0" y="1341658"/>
            <a:ext cx="3113940" cy="433448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2" y="589652"/>
            <a:ext cx="3076778" cy="268093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12" y="3508898"/>
            <a:ext cx="3209942" cy="2735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09" y="884783"/>
            <a:ext cx="2647610" cy="226368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93" y="905556"/>
            <a:ext cx="2690478" cy="222213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45" y="905556"/>
            <a:ext cx="2699356" cy="2241923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09" y="3447967"/>
            <a:ext cx="2647610" cy="2257063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02" y="3447967"/>
            <a:ext cx="2688569" cy="225799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45" y="3447967"/>
            <a:ext cx="2640287" cy="2248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，本篇论文的研究意义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领域的一些看法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72948" y="2905191"/>
            <a:ext cx="44898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谢谢收看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Text Understanding from Scratch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Character-level </a:t>
            </a:r>
            <a:r>
              <a:rPr lang="en-US" altLang="zh-CN" dirty="0"/>
              <a:t>Convolutional Networks for Text </a:t>
            </a:r>
            <a:r>
              <a:rPr lang="en-US" altLang="zh-CN" dirty="0" smtClean="0"/>
              <a:t>Classification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http://blog.csdn.net/column/details/14944.html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github.com/naivechen/CoderPai/tree/master/charcnn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754"/>
            <a:ext cx="8731928" cy="3181246"/>
          </a:xfrm>
        </p:spPr>
      </p:pic>
      <p:sp>
        <p:nvSpPr>
          <p:cNvPr id="5" name="文本框 4"/>
          <p:cNvSpPr txBox="1"/>
          <p:nvPr/>
        </p:nvSpPr>
        <p:spPr>
          <a:xfrm>
            <a:off x="1056443" y="4474346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69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1014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3053" y="4481459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256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1008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3635" y="4482939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256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336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24" y="1699961"/>
            <a:ext cx="6277851" cy="3057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8812" y="5007006"/>
            <a:ext cx="655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https://arxiv.org/abs/1408.5882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字符编码层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2" y="2182253"/>
            <a:ext cx="7211431" cy="504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0243" y="1690688"/>
            <a:ext cx="958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字符表：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72202" y="2867487"/>
            <a:ext cx="721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将每一个字符转化为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格式编码，此外，再加上一个全零向量。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err="1" smtClean="0"/>
              <a:t>vocab_size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70</a:t>
            </a:r>
            <a:r>
              <a:rPr lang="zh-CN" altLang="en-US" dirty="0" smtClean="0"/>
              <a:t>，每一个转化为长度为</a:t>
            </a:r>
            <a:r>
              <a:rPr lang="en-US" altLang="zh-CN" dirty="0" smtClean="0"/>
              <a:t>69</a:t>
            </a:r>
            <a:r>
              <a:rPr lang="zh-CN" altLang="en-US" dirty="0" smtClean="0"/>
              <a:t>的向量。</a:t>
            </a:r>
            <a:endParaRPr lang="en-US" altLang="zh-CN" dirty="0" smtClean="0"/>
          </a:p>
          <a:p>
            <a:r>
              <a:rPr lang="zh-CN" altLang="en-US" dirty="0"/>
              <a:t>最终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look_up</a:t>
            </a:r>
            <a:r>
              <a:rPr lang="zh-CN" altLang="en-US" dirty="0" smtClean="0"/>
              <a:t>表为</a:t>
            </a:r>
            <a:r>
              <a:rPr lang="en-US" altLang="zh-CN" dirty="0" smtClean="0"/>
              <a:t>70</a:t>
            </a:r>
            <a:r>
              <a:rPr lang="zh-CN" altLang="en-US" dirty="0" smtClean="0"/>
              <a:t>*</a:t>
            </a:r>
            <a:r>
              <a:rPr lang="en-US" altLang="zh-CN" dirty="0" smtClean="0"/>
              <a:t>69</a:t>
            </a:r>
            <a:r>
              <a:rPr lang="zh-CN" altLang="en-US" dirty="0" smtClean="0"/>
              <a:t>的矩阵：</a:t>
            </a:r>
            <a:endParaRPr lang="en-US" altLang="zh-CN" dirty="0" smtClean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6" y="3790817"/>
            <a:ext cx="7211431" cy="2000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</a:t>
            </a:r>
            <a:r>
              <a:rPr lang="en-US" altLang="zh-CN" dirty="0" smtClean="0"/>
              <a:t>-</a:t>
            </a:r>
            <a:r>
              <a:rPr lang="zh-CN" altLang="en-US" dirty="0" smtClean="0"/>
              <a:t>池化层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6" y="1520879"/>
            <a:ext cx="10058400" cy="29872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2" y="4508147"/>
            <a:ext cx="10058400" cy="221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16589" y="1252323"/>
          <a:ext cx="8127999" cy="44276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卷积层输入 卷积核</a:t>
                      </a:r>
                      <a:r>
                        <a:rPr lang="en-US" altLang="zh-CN" dirty="0" smtClean="0"/>
                        <a:t>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卷积层输出</a:t>
                      </a:r>
                      <a:r>
                        <a:rPr lang="en-US" altLang="zh-CN" dirty="0" smtClean="0"/>
                        <a:t>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池化层输出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[128,</a:t>
                      </a:r>
                      <a:r>
                        <a:rPr lang="en-US" altLang="zh-CN" sz="1400" baseline="0" dirty="0" smtClean="0"/>
                        <a:t> 1014, 69, 1</a:t>
                      </a:r>
                      <a:r>
                        <a:rPr lang="en-US" altLang="zh-CN" sz="1400" dirty="0" smtClean="0"/>
                        <a:t>] [7, 69, 1, 256]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[128,</a:t>
                      </a:r>
                      <a:r>
                        <a:rPr lang="en-US" altLang="zh-CN" baseline="0" dirty="0" smtClean="0"/>
                        <a:t> 1008, 1, 256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[128, 336, 1, 256]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[128, 336, 256, 1] [7,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256, 1, 256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[128, 330,</a:t>
                      </a:r>
                      <a:r>
                        <a:rPr lang="en-US" altLang="zh-CN" baseline="0" dirty="0" smtClean="0"/>
                        <a:t> 1, 256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[128, 110, 1, 256]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[128, 110, 256, 1] [3, 256, 1,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256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[128, 108, 1, 256]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[128, 108, 256, 1] [3, 256, 1, 256]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[128, 106, 1, 256]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[128, 106, 256, 1] [3, 256, 1, 256]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[128, 104, 1, 256]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[128, 104, 256, 1] [3, 256, 1, 256]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[128, 102, 1,</a:t>
                      </a:r>
                      <a:r>
                        <a:rPr lang="en-US" altLang="zh-CN" baseline="0" dirty="0" smtClean="0"/>
                        <a:t> 256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[128, 34,</a:t>
                      </a:r>
                      <a:r>
                        <a:rPr lang="en-US" altLang="zh-CN" baseline="0" dirty="0" smtClean="0"/>
                        <a:t> 1, 256</a:t>
                      </a:r>
                      <a:r>
                        <a:rPr lang="en-US" altLang="zh-CN" dirty="0" smtClean="0"/>
                        <a:t>]</a:t>
                      </a:r>
                      <a:endParaRPr lang="zh-CN" altLang="en-US" dirty="0"/>
                    </a:p>
                  </a:txBody>
                  <a:tcPr/>
                </a:tc>
              </a:tr>
              <a:tr h="36869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Reshape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层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全连接层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1236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Reshape [128, 34*256]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24214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Full-contect1 [128, 1024]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1236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Full-connect2 [128, 1024]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1236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Out-layer [128, 4]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数据集和预处理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6443" y="1690688"/>
            <a:ext cx="3932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一行有三项，第一项是类别，第二项是</a:t>
            </a:r>
            <a:r>
              <a:rPr lang="en-US" altLang="zh-CN" dirty="0"/>
              <a:t>title</a:t>
            </a:r>
            <a:r>
              <a:rPr lang="zh-CN" altLang="en-US" dirty="0"/>
              <a:t>，第三项是</a:t>
            </a:r>
            <a:r>
              <a:rPr lang="zh-CN" altLang="en-US" dirty="0" smtClean="0"/>
              <a:t>描述</a:t>
            </a:r>
            <a:r>
              <a:rPr lang="zh-CN" altLang="en-US" dirty="0"/>
              <a:t>，</a:t>
            </a:r>
            <a:r>
              <a:rPr lang="zh-CN" altLang="en-US" dirty="0" smtClean="0"/>
              <a:t>将二三</a:t>
            </a:r>
            <a:r>
              <a:rPr lang="zh-CN" altLang="en-US" dirty="0"/>
              <a:t>项连接起来作为</a:t>
            </a:r>
            <a:r>
              <a:rPr lang="zh-CN" altLang="en-US" dirty="0" smtClean="0"/>
              <a:t>训练文本数据；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设置每条训练</a:t>
            </a:r>
            <a:r>
              <a:rPr lang="zh-CN" altLang="en-US" dirty="0"/>
              <a:t>数据的字符长度最大为</a:t>
            </a:r>
            <a:r>
              <a:rPr lang="en-US" altLang="zh-CN" dirty="0"/>
              <a:t>1014</a:t>
            </a:r>
            <a:r>
              <a:rPr lang="zh-CN" altLang="en-US" dirty="0"/>
              <a:t>，所以最终每个样本数据会被转化为</a:t>
            </a:r>
            <a:r>
              <a:rPr lang="en-US" altLang="zh-CN" dirty="0"/>
              <a:t>1014*69</a:t>
            </a:r>
            <a:r>
              <a:rPr lang="zh-CN" altLang="en-US" dirty="0"/>
              <a:t>的矩阵传入神经网络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3" y="3722013"/>
            <a:ext cx="3840276" cy="22211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11806" y="701336"/>
            <a:ext cx="56343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"3","Fears for T N pension after </a:t>
            </a:r>
            <a:r>
              <a:rPr lang="en-US" altLang="zh-CN" dirty="0" err="1"/>
              <a:t>talks","Unions</a:t>
            </a:r>
            <a:r>
              <a:rPr lang="en-US" altLang="zh-CN" dirty="0"/>
              <a:t> representing workers at Turner   Newall say they are 'disappointed' after talks with stricken parent firm Federal Mogul.“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fears </a:t>
            </a:r>
            <a:r>
              <a:rPr lang="en-US" altLang="zh-CN" dirty="0"/>
              <a:t>for </a:t>
            </a:r>
            <a:r>
              <a:rPr lang="en-US" altLang="zh-CN" dirty="0" smtClean="0"/>
              <a:t>t n </a:t>
            </a:r>
            <a:r>
              <a:rPr lang="en-US" altLang="zh-CN" dirty="0"/>
              <a:t>pension after </a:t>
            </a:r>
            <a:r>
              <a:rPr lang="en-US" altLang="zh-CN" dirty="0" smtClean="0"/>
              <a:t>talks Unions </a:t>
            </a:r>
            <a:r>
              <a:rPr lang="en-US" altLang="zh-CN" dirty="0"/>
              <a:t>representing workers at </a:t>
            </a:r>
            <a:r>
              <a:rPr lang="en-US" altLang="zh-CN" dirty="0" smtClean="0"/>
              <a:t>turner </a:t>
            </a:r>
            <a:r>
              <a:rPr lang="en-US" altLang="zh-CN" dirty="0" err="1" smtClean="0"/>
              <a:t>newall</a:t>
            </a:r>
            <a:r>
              <a:rPr lang="en-US" altLang="zh-CN" dirty="0" smtClean="0"/>
              <a:t> </a:t>
            </a:r>
            <a:r>
              <a:rPr lang="en-US" altLang="zh-CN" dirty="0"/>
              <a:t>say they are 'disappointed' after talks with stricken parent firm </a:t>
            </a:r>
            <a:r>
              <a:rPr lang="en-US" altLang="zh-CN" dirty="0" smtClean="0"/>
              <a:t>federal mogul.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[6, 5, 1, 18, 19, ……,13, 15, 7, 21, 12]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0, 0, 1</a:t>
            </a:r>
            <a:endParaRPr lang="en-US" altLang="zh-CN" dirty="0" smtClean="0"/>
          </a:p>
          <a:p>
            <a:r>
              <a:rPr lang="en-US" altLang="zh-CN" dirty="0" smtClean="0"/>
              <a:t>0, 0, 0</a:t>
            </a:r>
            <a:endParaRPr lang="en-US" altLang="zh-CN" dirty="0" smtClean="0"/>
          </a:p>
          <a:p>
            <a:r>
              <a:rPr lang="en-US" altLang="zh-CN" dirty="0" smtClean="0"/>
              <a:t>0, 0, 0</a:t>
            </a:r>
            <a:endParaRPr lang="en-US" altLang="zh-CN" dirty="0" smtClean="0"/>
          </a:p>
          <a:p>
            <a:r>
              <a:rPr lang="en-US" altLang="zh-CN" dirty="0" smtClean="0"/>
              <a:t>0, 0, 0</a:t>
            </a:r>
            <a:endParaRPr lang="en-US" altLang="zh-CN" dirty="0" smtClean="0"/>
          </a:p>
          <a:p>
            <a:r>
              <a:rPr lang="en-US" altLang="zh-CN" dirty="0" smtClean="0"/>
              <a:t>0, 1, 0</a:t>
            </a:r>
            <a:endParaRPr lang="en-US" altLang="zh-CN" dirty="0" smtClean="0"/>
          </a:p>
          <a:p>
            <a:r>
              <a:rPr lang="en-US" altLang="zh-CN" dirty="0" smtClean="0"/>
              <a:t>1, 0, 0</a:t>
            </a:r>
            <a:endParaRPr lang="en-US" altLang="zh-CN" dirty="0" smtClean="0"/>
          </a:p>
          <a:p>
            <a:r>
              <a:rPr lang="en-US" altLang="zh-CN" dirty="0" smtClean="0"/>
              <a:t>0, 0, 0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00" y="1397725"/>
            <a:ext cx="3635346" cy="186883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13" y="1397725"/>
            <a:ext cx="3984650" cy="469149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00" y="3405249"/>
            <a:ext cx="3635346" cy="2683968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数据集和预处理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8900" y="6214369"/>
            <a:ext cx="803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github.com/brmson/dataset-sts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1766</Words>
  <Application>WPS 演示</Application>
  <PresentationFormat>宽屏</PresentationFormat>
  <Paragraphs>156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等线 Light</vt:lpstr>
      <vt:lpstr>等线</vt:lpstr>
      <vt:lpstr>微软雅黑</vt:lpstr>
      <vt:lpstr>Calibri</vt:lpstr>
      <vt:lpstr>Office 主题​​</vt:lpstr>
      <vt:lpstr>Char-CNN文本分类</vt:lpstr>
      <vt:lpstr>相关资源</vt:lpstr>
      <vt:lpstr>模型架构</vt:lpstr>
      <vt:lpstr>PowerPoint 演示文稿</vt:lpstr>
      <vt:lpstr>字符编码层</vt:lpstr>
      <vt:lpstr>卷积-池化层</vt:lpstr>
      <vt:lpstr>PowerPoint 演示文稿</vt:lpstr>
      <vt:lpstr>数据集和预处理</vt:lpstr>
      <vt:lpstr>数据集和预处理</vt:lpstr>
      <vt:lpstr>模型构建--tf</vt:lpstr>
      <vt:lpstr>模型训练</vt:lpstr>
      <vt:lpstr>结果分析</vt:lpstr>
      <vt:lpstr>PowerPoint 演示文稿</vt:lpstr>
      <vt:lpstr>PowerPoint 演示文稿</vt:lpstr>
      <vt:lpstr>其他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Char-CNN文本分类</dc:title>
  <dc:creator>liuchong</dc:creator>
  <cp:lastModifiedBy>Mingming</cp:lastModifiedBy>
  <cp:revision>35</cp:revision>
  <dcterms:created xsi:type="dcterms:W3CDTF">2017-05-01T01:33:00Z</dcterms:created>
  <dcterms:modified xsi:type="dcterms:W3CDTF">2017-05-03T11:13:01Z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