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handoutMasterIdLst>
    <p:handoutMasterId r:id="rId12"/>
  </p:handoutMasterIdLst>
  <p:sldIdLst>
    <p:sldId id="298" r:id="rId5"/>
    <p:sldId id="301" r:id="rId6"/>
    <p:sldId id="302" r:id="rId7"/>
    <p:sldId id="303" r:id="rId8"/>
    <p:sldId id="304" r:id="rId9"/>
    <p:sldId id="305" r:id="rId10"/>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4" d="100"/>
          <a:sy n="64" d="100"/>
        </p:scale>
        <p:origin x="748" y="64"/>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E74E1C-1808-45B2-B75C-4D9001095507}" type="datetime1">
              <a:rPr lang="es-ES" smtClean="0"/>
              <a:t>12/09/2022</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418C9D-7709-4A95-8F43-BBF0364748ED}" type="slidenum">
              <a:rPr lang="es-ES" smtClean="0"/>
              <a:t>‹Nº›</a:t>
            </a:fld>
            <a:endParaRPr lang="es-ES" dirty="0"/>
          </a:p>
        </p:txBody>
      </p:sp>
    </p:spTree>
    <p:extLst>
      <p:ext uri="{BB962C8B-B14F-4D97-AF65-F5344CB8AC3E}">
        <p14:creationId xmlns:p14="http://schemas.microsoft.com/office/powerpoint/2010/main" val="5320285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DDD639-B493-4C6F-8888-3252BB671C65}" type="datetime1">
              <a:rPr lang="es-ES" noProof="0" smtClean="0"/>
              <a:t>12/09/2022</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0909E6-4FD5-449B-938E-8FE1DD2E6C2B}" type="slidenum">
              <a:rPr lang="es-ES" noProof="0" smtClean="0"/>
              <a:t>‹Nº›</a:t>
            </a:fld>
            <a:endParaRPr lang="es-ES" noProof="0" dirty="0"/>
          </a:p>
        </p:txBody>
      </p:sp>
    </p:spTree>
    <p:extLst>
      <p:ext uri="{BB962C8B-B14F-4D97-AF65-F5344CB8AC3E}">
        <p14:creationId xmlns:p14="http://schemas.microsoft.com/office/powerpoint/2010/main" val="22638602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1</a:t>
            </a:fld>
            <a:endParaRPr lang="es-ES" dirty="0"/>
          </a:p>
        </p:txBody>
      </p:sp>
    </p:spTree>
    <p:extLst>
      <p:ext uri="{BB962C8B-B14F-4D97-AF65-F5344CB8AC3E}">
        <p14:creationId xmlns:p14="http://schemas.microsoft.com/office/powerpoint/2010/main" val="955056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ES" noProof="0"/>
              <a:t>Haga clic para modificar el estilo de subtítulo del patrón</a:t>
            </a:r>
            <a:endParaRPr lang="es-ES" noProof="0" dirty="0"/>
          </a:p>
        </p:txBody>
      </p:sp>
      <p:cxnSp>
        <p:nvCxnSpPr>
          <p:cNvPr id="9" name="Conector recto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Marcador de fech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8BC9D2E-4262-4D66-B695-BE788D84072B}" type="datetime1">
              <a:rPr lang="es-ES" noProof="0" smtClean="0"/>
              <a:t>12/09/2022</a:t>
            </a:fld>
            <a:endParaRPr lang="es-ES" noProof="0" dirty="0"/>
          </a:p>
        </p:txBody>
      </p:sp>
      <p:sp>
        <p:nvSpPr>
          <p:cNvPr id="5" name="Marcador de pie de pá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BB17B069-C176-49CE-B015-141C4094D82C}" type="datetime1">
              <a:rPr lang="es-ES" noProof="0" smtClean="0"/>
              <a:t>12/09/2022</a:t>
            </a:fld>
            <a:endParaRPr lang="es-ES" noProof="0" dirty="0"/>
          </a:p>
        </p:txBody>
      </p:sp>
      <p:sp>
        <p:nvSpPr>
          <p:cNvPr id="8" name="Marcador de pie de pá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s-ES" noProof="0" dirty="0"/>
          </a:p>
        </p:txBody>
      </p:sp>
      <p:sp>
        <p:nvSpPr>
          <p:cNvPr id="9" name="Marcador de número de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cxnSp>
        <p:nvCxnSpPr>
          <p:cNvPr id="9" name="Conector recto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Marcador de fech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185FED23-3BF1-4A68-B660-492C651EE795}" type="datetime1">
              <a:rPr lang="es-ES" noProof="0" smtClean="0"/>
              <a:t>12/09/2022</a:t>
            </a:fld>
            <a:endParaRPr lang="es-ES" noProof="0" dirty="0"/>
          </a:p>
        </p:txBody>
      </p:sp>
      <p:sp>
        <p:nvSpPr>
          <p:cNvPr id="8" name="Marcador de pie de pá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s-ES" noProof="0" dirty="0"/>
          </a:p>
        </p:txBody>
      </p:sp>
      <p:sp>
        <p:nvSpPr>
          <p:cNvPr id="11" name="Marcador de número de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ítulo 7"/>
          <p:cNvSpPr>
            <a:spLocks noGrp="1"/>
          </p:cNvSpPr>
          <p:nvPr>
            <p:ph type="title"/>
          </p:nvPr>
        </p:nvSpPr>
        <p:spPr>
          <a:xfrm>
            <a:off x="1097280" y="286603"/>
            <a:ext cx="10058400" cy="1450757"/>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097280" y="2120900"/>
            <a:ext cx="4639736" cy="3748193"/>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15944" y="2120900"/>
            <a:ext cx="4639736" cy="3748194"/>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 name="Marcador de fech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65C27429-2C82-4C57-B7CC-62FE9723E4EF}" type="datetime1">
              <a:rPr lang="es-ES" noProof="0" smtClean="0"/>
              <a:t>12/09/2022</a:t>
            </a:fld>
            <a:endParaRPr lang="es-ES" noProof="0" dirty="0"/>
          </a:p>
        </p:txBody>
      </p:sp>
      <p:sp>
        <p:nvSpPr>
          <p:cNvPr id="9" name="Marcador de pie de pá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s-ES" noProof="0" dirty="0"/>
          </a:p>
        </p:txBody>
      </p:sp>
      <p:sp>
        <p:nvSpPr>
          <p:cNvPr id="10" name="Marcador de posición de número de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a:xfrm>
            <a:off x="1097280" y="286603"/>
            <a:ext cx="10058400" cy="1450757"/>
          </a:xfrm>
        </p:spPr>
        <p:txBody>
          <a:bodyPr rtlCol="0"/>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097280" y="2958274"/>
            <a:ext cx="4639736" cy="291082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515944" y="2958273"/>
            <a:ext cx="4639736" cy="291082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 name="Marcador de fech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1C49BD86-8774-44D6-B764-617249AD43F8}" type="datetime1">
              <a:rPr lang="es-ES" noProof="0" smtClean="0"/>
              <a:t>12/09/2022</a:t>
            </a:fld>
            <a:endParaRPr lang="es-ES" noProof="0" dirty="0"/>
          </a:p>
        </p:txBody>
      </p:sp>
      <p:sp>
        <p:nvSpPr>
          <p:cNvPr id="11" name="Marcador de pie de pá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s-ES" noProof="0" dirty="0"/>
          </a:p>
        </p:txBody>
      </p:sp>
      <p:sp>
        <p:nvSpPr>
          <p:cNvPr id="12" name="Marcador de posición de número de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6" name="Marcador de fech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AB9C095-47B6-40E6-B8B1-485026BAA979}" type="datetime1">
              <a:rPr lang="es-ES" noProof="0" smtClean="0"/>
              <a:t>12/09/2022</a:t>
            </a:fld>
            <a:endParaRPr lang="es-ES" noProof="0" dirty="0"/>
          </a:p>
        </p:txBody>
      </p:sp>
      <p:sp>
        <p:nvSpPr>
          <p:cNvPr id="7" name="Marcador de pie de pá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s-ES" noProof="0" dirty="0"/>
          </a:p>
        </p:txBody>
      </p:sp>
      <p:sp>
        <p:nvSpPr>
          <p:cNvPr id="8" name="Marcador de número de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fech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CE90C87F-AA4E-4F2C-9C29-897EAC3BF71A}" type="datetime1">
              <a:rPr lang="es-ES" noProof="0" smtClean="0"/>
              <a:t>12/09/2022</a:t>
            </a:fld>
            <a:endParaRPr lang="es-ES" noProof="0" dirty="0"/>
          </a:p>
        </p:txBody>
      </p:sp>
      <p:sp>
        <p:nvSpPr>
          <p:cNvPr id="3" name="Marcador de pie de pá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s-ES" noProof="0" dirty="0"/>
          </a:p>
        </p:txBody>
      </p:sp>
      <p:sp>
        <p:nvSpPr>
          <p:cNvPr id="4" name="Marcador de número de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leyen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5458984" y="812799"/>
            <a:ext cx="5928344" cy="5294757"/>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hasCustomPrompt="1"/>
          </p:nvPr>
        </p:nvSpPr>
        <p:spPr>
          <a:xfrm>
            <a:off x="643465" y="3043050"/>
            <a:ext cx="3517567" cy="3064505"/>
          </a:xfrm>
        </p:spPr>
        <p:txBody>
          <a:bodyPr lIns="91440" rIns="91440" rtlCol="0">
            <a:normAutofit/>
          </a:bodyPr>
          <a:lstStyle>
            <a:lvl1pPr marL="0" indent="0" rtl="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Haga clic para modificar los estilos de texto del patrón</a:t>
            </a:r>
          </a:p>
        </p:txBody>
      </p:sp>
      <p:sp>
        <p:nvSpPr>
          <p:cNvPr id="5" name="Marcador de fecha 4"/>
          <p:cNvSpPr>
            <a:spLocks noGrp="1"/>
          </p:cNvSpPr>
          <p:nvPr>
            <p:ph type="dt" sz="half" idx="10"/>
          </p:nvPr>
        </p:nvSpPr>
        <p:spPr>
          <a:xfrm>
            <a:off x="643464" y="6446520"/>
            <a:ext cx="3517568" cy="365125"/>
          </a:xfrm>
        </p:spPr>
        <p:txBody>
          <a:bodyPr rtlCol="0"/>
          <a:lstStyle>
            <a:lvl1pPr algn="l">
              <a:defRPr/>
            </a:lvl1pPr>
          </a:lstStyle>
          <a:p>
            <a:pPr rtl="0"/>
            <a:fld id="{18398048-5A25-40D5-B468-A26206AE4AA8}" type="datetime1">
              <a:rPr lang="es-ES" noProof="0" smtClean="0"/>
              <a:t>12/09/2022</a:t>
            </a:fld>
            <a:endParaRPr lang="es-ES" noProof="0" dirty="0"/>
          </a:p>
        </p:txBody>
      </p:sp>
      <p:sp>
        <p:nvSpPr>
          <p:cNvPr id="6" name="Marcador de pie de página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s-ES" noProof="0" dirty="0"/>
          </a:p>
        </p:txBody>
      </p:sp>
      <p:sp>
        <p:nvSpPr>
          <p:cNvPr id="7" name="Marcador de posición de número de diapositiva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ción de imagen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2" name="Título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lvl1pPr>
              <a:defRPr/>
            </a:lvl1pPr>
          </a:lstStyle>
          <a:p>
            <a:pPr rtl="0"/>
            <a:fld id="{99645712-319F-4E90-BCEB-D987D92F516A}" type="datetime1">
              <a:rPr lang="es-ES" noProof="0" smtClean="0"/>
              <a:t>12/09/2022</a:t>
            </a:fld>
            <a:endParaRPr lang="es-ES" noProof="0" dirty="0"/>
          </a:p>
        </p:txBody>
      </p:sp>
      <p:sp>
        <p:nvSpPr>
          <p:cNvPr id="6" name="Marcador de posición de pie de página 5"/>
          <p:cNvSpPr>
            <a:spLocks noGrp="1"/>
          </p:cNvSpPr>
          <p:nvPr>
            <p:ph type="ftr" sz="quarter" idx="11"/>
          </p:nvPr>
        </p:nvSpPr>
        <p:spPr>
          <a:xfrm>
            <a:off x="1097279" y="6446838"/>
            <a:ext cx="6818262" cy="365125"/>
          </a:xfrm>
        </p:spPr>
        <p:txBody>
          <a:bodyPr rtlCol="0"/>
          <a:lstStyle/>
          <a:p>
            <a:pPr algn="l" rtl="0"/>
            <a:endParaRPr lang="es-ES" noProof="0" dirty="0"/>
          </a:p>
        </p:txBody>
      </p:sp>
      <p:sp>
        <p:nvSpPr>
          <p:cNvPr id="7" name="Marcador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títu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D1FE31BA-0339-46EE-ACF7-DCEDA255DE2F}" type="datetime1">
              <a:rPr lang="es-ES" noProof="0" smtClean="0"/>
              <a:t>12/09/2022</a:t>
            </a:fld>
            <a:endParaRPr lang="es-ES" noProof="0" dirty="0"/>
          </a:p>
        </p:txBody>
      </p:sp>
      <p:sp>
        <p:nvSpPr>
          <p:cNvPr id="5" name="Marcador de posición de pie de página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s-ES" noProof="0" dirty="0"/>
          </a:p>
        </p:txBody>
      </p:sp>
      <p:sp>
        <p:nvSpPr>
          <p:cNvPr id="6" name="Marcador de número de diapositiva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s-ES" noProof="0" smtClean="0"/>
              <a:t>‹Nº›</a:t>
            </a:fld>
            <a:endParaRPr lang="es-ES" noProof="0" dirty="0"/>
          </a:p>
        </p:txBody>
      </p:sp>
      <p:cxnSp>
        <p:nvCxnSpPr>
          <p:cNvPr id="10" name="Conector recto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Dr._Seuss_bibliography" TargetMode="External"/><Relationship Id="rId7"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4.xml"/><Relationship Id="rId6" Type="http://schemas.openxmlformats.org/officeDocument/2006/relationships/hyperlink" Target="https://en.wikipedia.org/wiki/File:En-us-Geisel.ogg" TargetMode="External"/><Relationship Id="rId5" Type="http://schemas.openxmlformats.org/officeDocument/2006/relationships/hyperlink" Target="https://en.wikipedia.org/wiki/Dr._Seuss#cite_note-Reader-7" TargetMode="External"/><Relationship Id="rId4" Type="http://schemas.openxmlformats.org/officeDocument/2006/relationships/hyperlink" Target="https://en.wikipedia.org/wiki/Pen_name"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en.wikipedia.org/wiki/Dr._Seuss" TargetMode="External"/><Relationship Id="rId7" Type="http://schemas.openxmlformats.org/officeDocument/2006/relationships/hyperlink" Target="https://en.wikipedia.org/wiki/File:En-us-Geisel.ogg" TargetMode="External"/><Relationship Id="rId2" Type="http://schemas.openxmlformats.org/officeDocument/2006/relationships/hyperlink" Target="https://en.wikipedia.org/wiki/Children%27s_literature" TargetMode="External"/><Relationship Id="rId1" Type="http://schemas.openxmlformats.org/officeDocument/2006/relationships/slideLayout" Target="../slideLayouts/slideLayout4.xml"/><Relationship Id="rId6" Type="http://schemas.openxmlformats.org/officeDocument/2006/relationships/hyperlink" Target="https://en.wikipedia.org/wiki/The_Cat_in_the_Hat" TargetMode="External"/><Relationship Id="rId5" Type="http://schemas.openxmlformats.org/officeDocument/2006/relationships/hyperlink" Target="https://en.wikipedia.org/wiki/Bennett_Cerf" TargetMode="External"/><Relationship Id="rId4" Type="http://schemas.openxmlformats.org/officeDocument/2006/relationships/hyperlink" Target="https://en.wikipedia.org/wiki/Beginner_Books" TargetMode="External"/><Relationship Id="rId9"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ángulo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pic>
        <p:nvPicPr>
          <p:cNvPr id="4" name="Imagen 3" descr="Un trozo de papel con un lápiz situado encima">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ángulo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sp>
        <p:nvSpPr>
          <p:cNvPr id="2" name="Título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a:bodyPr>
          <a:lstStyle/>
          <a:p>
            <a:pPr algn="l"/>
            <a:r>
              <a:rPr lang="es-ES" sz="2400" b="1" i="0" dirty="0">
                <a:solidFill>
                  <a:srgbClr val="666666"/>
                </a:solidFill>
                <a:effectLst/>
                <a:latin typeface="Lato Extended"/>
              </a:rPr>
              <a:t>Herramientas computacionales: el arte de la programación </a:t>
            </a:r>
          </a:p>
        </p:txBody>
      </p:sp>
      <p:sp>
        <p:nvSpPr>
          <p:cNvPr id="3" name="Subtítulo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r>
              <a:rPr lang="es-ES" sz="1600" dirty="0"/>
              <a:t>TC1001S.101</a:t>
            </a:r>
          </a:p>
        </p:txBody>
      </p:sp>
      <p:cxnSp>
        <p:nvCxnSpPr>
          <p:cNvPr id="37" name="Conector recto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ángulo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DB52ED-66AC-56BA-0F3B-DE5D638BC315}"/>
              </a:ext>
            </a:extLst>
          </p:cNvPr>
          <p:cNvSpPr>
            <a:spLocks noGrp="1"/>
          </p:cNvSpPr>
          <p:nvPr>
            <p:ph type="title"/>
          </p:nvPr>
        </p:nvSpPr>
        <p:spPr/>
        <p:txBody>
          <a:bodyPr/>
          <a:lstStyle/>
          <a:p>
            <a:r>
              <a:rPr lang="es-ES" dirty="0" err="1"/>
              <a:t>Dictionaries</a:t>
            </a:r>
            <a:endParaRPr lang="es-MX" dirty="0"/>
          </a:p>
        </p:txBody>
      </p:sp>
      <p:sp>
        <p:nvSpPr>
          <p:cNvPr id="3" name="Marcador de contenido 2">
            <a:extLst>
              <a:ext uri="{FF2B5EF4-FFF2-40B4-BE49-F238E27FC236}">
                <a16:creationId xmlns:a16="http://schemas.microsoft.com/office/drawing/2014/main" id="{E034E6DB-29EF-74E2-0671-C65E2FFCCF64}"/>
              </a:ext>
            </a:extLst>
          </p:cNvPr>
          <p:cNvSpPr>
            <a:spLocks noGrp="1"/>
          </p:cNvSpPr>
          <p:nvPr>
            <p:ph idx="1"/>
          </p:nvPr>
        </p:nvSpPr>
        <p:spPr/>
        <p:txBody>
          <a:bodyPr/>
          <a:lstStyle/>
          <a:p>
            <a:r>
              <a:rPr lang="es-MX" sz="1800" b="1" i="0" u="none" strike="noStrike" baseline="0" dirty="0" err="1">
                <a:latin typeface="StoneSans-Bold"/>
              </a:rPr>
              <a:t>Creating</a:t>
            </a:r>
            <a:r>
              <a:rPr lang="es-MX" sz="1800" b="1" i="0" u="none" strike="noStrike" baseline="0" dirty="0">
                <a:latin typeface="StoneSans-Bold"/>
              </a:rPr>
              <a:t> a </a:t>
            </a:r>
            <a:r>
              <a:rPr lang="es-MX" sz="1800" b="1" i="0" u="none" strike="noStrike" baseline="0" dirty="0" err="1">
                <a:latin typeface="StoneSans-Bold"/>
              </a:rPr>
              <a:t>Dictionary</a:t>
            </a:r>
            <a:endParaRPr lang="es-MX" sz="1800" b="1" i="0" u="none" strike="noStrike" baseline="0" dirty="0">
              <a:latin typeface="StoneSans-Bold"/>
            </a:endParaRPr>
          </a:p>
          <a:p>
            <a:endParaRPr lang="es-MX" sz="1800" b="1" dirty="0">
              <a:latin typeface="StoneSans-Bold"/>
            </a:endParaRPr>
          </a:p>
          <a:p>
            <a:r>
              <a:rPr lang="es-MX" sz="1800" b="0" i="0" u="none" strike="noStrike" baseline="0" dirty="0" err="1">
                <a:latin typeface="Courier10PitchBT-Roman"/>
              </a:rPr>
              <a:t>phonebook</a:t>
            </a:r>
            <a:r>
              <a:rPr lang="es-MX" sz="1800" b="0" i="0" u="none" strike="noStrike" baseline="0" dirty="0">
                <a:latin typeface="Courier10PitchBT-Roman"/>
              </a:rPr>
              <a:t> = {'Chris':'555-1111', 'Katie':'555-2222', 'Joanne':'555-3333’}</a:t>
            </a:r>
          </a:p>
          <a:p>
            <a:pPr algn="l"/>
            <a:r>
              <a:rPr lang="es-MX" sz="1800" b="0" i="0" u="none" strike="noStrike" baseline="0" dirty="0" err="1">
                <a:latin typeface="Courier10PitchBT-Roman"/>
              </a:rPr>
              <a:t>phonebook</a:t>
            </a:r>
            <a:r>
              <a:rPr lang="es-MX" sz="1800" b="0" i="0" u="none" strike="noStrike" baseline="0" dirty="0">
                <a:latin typeface="Courier10PitchBT-Roman"/>
              </a:rPr>
              <a:t> </a:t>
            </a:r>
            <a:endParaRPr lang="es-MX" sz="1800" b="0" i="0" u="none" strike="noStrike" baseline="0" dirty="0">
              <a:latin typeface="PIXymbolsCommand"/>
            </a:endParaRPr>
          </a:p>
          <a:p>
            <a:pPr algn="l"/>
            <a:r>
              <a:rPr lang="es-MX" sz="1800" b="0" i="0" u="none" strike="noStrike" baseline="0" dirty="0">
                <a:latin typeface="Courier10PitchBT-Roman"/>
              </a:rPr>
              <a:t>{'Chris': '555-1111', 'Joanne': '555-3333', 'Katie': '555-2222'}</a:t>
            </a:r>
            <a:endParaRPr lang="es-MX" sz="1800" b="1" i="0" u="none" strike="noStrike" baseline="0" dirty="0">
              <a:latin typeface="StoneSans-Bold"/>
            </a:endParaRPr>
          </a:p>
          <a:p>
            <a:r>
              <a:rPr lang="en-US" sz="1800" b="1" i="0" u="none" strike="noStrike" baseline="0" dirty="0">
                <a:latin typeface="StoneSans-Bold"/>
              </a:rPr>
              <a:t>Retrieving a Value from a Dictionary</a:t>
            </a:r>
          </a:p>
          <a:p>
            <a:pPr algn="l"/>
            <a:r>
              <a:rPr lang="es-MX" sz="1800" b="0" i="0" u="none" strike="noStrike" baseline="0" dirty="0" err="1">
                <a:latin typeface="Courier10PitchBT-Roman"/>
              </a:rPr>
              <a:t>phonebook</a:t>
            </a:r>
            <a:r>
              <a:rPr lang="es-MX" sz="1800" b="0" i="0" u="none" strike="noStrike" baseline="0" dirty="0">
                <a:latin typeface="Courier10PitchBT-Roman"/>
              </a:rPr>
              <a:t>['Chris'] </a:t>
            </a:r>
            <a:endParaRPr lang="es-MX" sz="1800" b="0" i="0" u="none" strike="noStrike" baseline="0" dirty="0">
              <a:latin typeface="PIXymbolsCommand"/>
            </a:endParaRPr>
          </a:p>
          <a:p>
            <a:pPr algn="l"/>
            <a:r>
              <a:rPr lang="es-MX" sz="1800" b="0" i="0" u="none" strike="noStrike" baseline="0" dirty="0">
                <a:latin typeface="Courier10PitchBT-Roman"/>
              </a:rPr>
              <a:t>'555-1111'</a:t>
            </a:r>
            <a:endParaRPr lang="es-MX" dirty="0"/>
          </a:p>
        </p:txBody>
      </p:sp>
      <p:sp>
        <p:nvSpPr>
          <p:cNvPr id="4" name="Marcador de texto 3">
            <a:extLst>
              <a:ext uri="{FF2B5EF4-FFF2-40B4-BE49-F238E27FC236}">
                <a16:creationId xmlns:a16="http://schemas.microsoft.com/office/drawing/2014/main" id="{A08BF3C1-D534-CC8E-1CE8-241F4647D68F}"/>
              </a:ext>
            </a:extLst>
          </p:cNvPr>
          <p:cNvSpPr>
            <a:spLocks noGrp="1"/>
          </p:cNvSpPr>
          <p:nvPr>
            <p:ph type="body" sz="half" idx="2"/>
          </p:nvPr>
        </p:nvSpPr>
        <p:spPr/>
        <p:txBody>
          <a:bodyPr/>
          <a:lstStyle/>
          <a:p>
            <a:r>
              <a:rPr lang="es-ES" dirty="0"/>
              <a:t>Python </a:t>
            </a:r>
            <a:r>
              <a:rPr lang="es-ES" dirty="0" err="1"/>
              <a:t>programming</a:t>
            </a:r>
            <a:endParaRPr lang="es-MX" dirty="0"/>
          </a:p>
        </p:txBody>
      </p:sp>
    </p:spTree>
    <p:extLst>
      <p:ext uri="{BB962C8B-B14F-4D97-AF65-F5344CB8AC3E}">
        <p14:creationId xmlns:p14="http://schemas.microsoft.com/office/powerpoint/2010/main" val="726131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034E6DB-29EF-74E2-0671-C65E2FFCCF64}"/>
              </a:ext>
            </a:extLst>
          </p:cNvPr>
          <p:cNvSpPr>
            <a:spLocks noGrp="1"/>
          </p:cNvSpPr>
          <p:nvPr>
            <p:ph idx="1"/>
          </p:nvPr>
        </p:nvSpPr>
        <p:spPr>
          <a:xfrm>
            <a:off x="5118652" y="812800"/>
            <a:ext cx="6268676" cy="5294756"/>
          </a:xfrm>
        </p:spPr>
        <p:txBody>
          <a:bodyPr>
            <a:normAutofit lnSpcReduction="10000"/>
          </a:bodyPr>
          <a:lstStyle/>
          <a:p>
            <a:pPr algn="l"/>
            <a:r>
              <a:rPr lang="en-US" sz="1800" b="1" i="0" u="none" strike="noStrike" baseline="0" dirty="0">
                <a:latin typeface="StoneSans-Bold"/>
              </a:rPr>
              <a:t>Using the </a:t>
            </a:r>
            <a:r>
              <a:rPr lang="en-US" sz="1800" b="1" i="0" u="none" strike="noStrike" baseline="0" dirty="0">
                <a:latin typeface="Courier10PitchBT-Bold"/>
              </a:rPr>
              <a:t>in </a:t>
            </a:r>
            <a:r>
              <a:rPr lang="en-US" sz="1800" b="1" i="0" u="none" strike="noStrike" baseline="0" dirty="0">
                <a:latin typeface="StoneSans-Bold"/>
              </a:rPr>
              <a:t>and </a:t>
            </a:r>
            <a:r>
              <a:rPr lang="en-US" sz="1800" b="1" i="0" u="none" strike="noStrike" baseline="0" dirty="0">
                <a:latin typeface="Courier10PitchBT-Bold"/>
              </a:rPr>
              <a:t>not in </a:t>
            </a:r>
            <a:r>
              <a:rPr lang="en-US" sz="1800" b="1" i="0" u="none" strike="noStrike" baseline="0" dirty="0">
                <a:latin typeface="StoneSans-Bold"/>
              </a:rPr>
              <a:t>Operators to Test for a Value in a Dictionary</a:t>
            </a:r>
          </a:p>
          <a:p>
            <a:pPr algn="l"/>
            <a:r>
              <a:rPr lang="en-US" sz="1800" b="0" i="0" u="none" strike="noStrike" baseline="0" dirty="0">
                <a:latin typeface="Courier10PitchBT-Roman"/>
              </a:rPr>
              <a:t>if 'Chris' in phonebook:</a:t>
            </a:r>
          </a:p>
          <a:p>
            <a:pPr algn="l"/>
            <a:r>
              <a:rPr lang="en-US" sz="1800" dirty="0">
                <a:latin typeface="Courier10PitchBT-Roman"/>
              </a:rPr>
              <a:t>     </a:t>
            </a:r>
            <a:r>
              <a:rPr lang="en-US" sz="1600" b="0" i="0" u="none" strike="noStrike" baseline="0" dirty="0">
                <a:latin typeface="Courier10PitchBT-Roman"/>
              </a:rPr>
              <a:t>print(phonebook['Chris']) </a:t>
            </a:r>
            <a:endParaRPr lang="es-MX" sz="1800" b="0" i="1" u="none" strike="noStrike" baseline="0" dirty="0">
              <a:latin typeface="Courier10PitchBT-Italic"/>
            </a:endParaRPr>
          </a:p>
          <a:p>
            <a:pPr algn="l"/>
            <a:r>
              <a:rPr lang="es-MX" sz="1800" b="0" i="0" u="none" strike="noStrike" baseline="0" dirty="0">
                <a:latin typeface="Courier10PitchBT-Roman"/>
              </a:rPr>
              <a:t>555-1111</a:t>
            </a:r>
          </a:p>
          <a:p>
            <a:pPr algn="l"/>
            <a:r>
              <a:rPr lang="en-US" sz="1800" b="1" i="0" u="none" strike="noStrike" baseline="0" dirty="0">
                <a:latin typeface="StoneSans-Bold"/>
              </a:rPr>
              <a:t>Adding Elements to an Existing Dictionary</a:t>
            </a:r>
            <a:endParaRPr lang="es-MX" sz="1800" dirty="0">
              <a:latin typeface="Courier10PitchBT-Roman"/>
            </a:endParaRPr>
          </a:p>
          <a:p>
            <a:pPr algn="l"/>
            <a:r>
              <a:rPr lang="es-MX" sz="1800" b="0" i="0" u="none" strike="noStrike" baseline="0" dirty="0" err="1">
                <a:latin typeface="Courier10PitchBT-Roman"/>
              </a:rPr>
              <a:t>phonebook</a:t>
            </a:r>
            <a:r>
              <a:rPr lang="es-MX" sz="1800" b="0" i="0" u="none" strike="noStrike" baseline="0" dirty="0">
                <a:latin typeface="Courier10PitchBT-Roman"/>
              </a:rPr>
              <a:t> = {'Chris':'555-1111', 'Katie':'555-2222', 'Joanne':'555-3333’} </a:t>
            </a:r>
            <a:endParaRPr lang="es-MX" sz="1800" dirty="0">
              <a:latin typeface="PIXymbolsCommand"/>
            </a:endParaRPr>
          </a:p>
          <a:p>
            <a:pPr marL="0" indent="0" algn="l">
              <a:buNone/>
            </a:pPr>
            <a:r>
              <a:rPr lang="en-US" sz="1800" b="0" i="0" u="none" strike="noStrike" baseline="0" dirty="0">
                <a:latin typeface="Courier10PitchBT-Roman"/>
              </a:rPr>
              <a:t> phonebook['Joe'] = '555-0123’</a:t>
            </a:r>
          </a:p>
          <a:p>
            <a:pPr marL="0" indent="0" algn="l">
              <a:buNone/>
            </a:pPr>
            <a:r>
              <a:rPr lang="en-US" sz="1800" dirty="0">
                <a:latin typeface="Courier10PitchBT-Roman"/>
              </a:rPr>
              <a:t> </a:t>
            </a:r>
            <a:r>
              <a:rPr lang="en-US" sz="1800" b="0" i="0" u="none" strike="noStrike" baseline="0" dirty="0">
                <a:latin typeface="Courier10PitchBT-Roman"/>
              </a:rPr>
              <a:t>phonebook['Chris'] = '555-4444’ </a:t>
            </a:r>
            <a:endParaRPr lang="en-US" sz="1800" dirty="0">
              <a:latin typeface="PIXymbolsCommand"/>
            </a:endParaRPr>
          </a:p>
          <a:p>
            <a:pPr algn="l"/>
            <a:r>
              <a:rPr lang="es-MX" sz="1800" b="0" i="0" u="none" strike="noStrike" baseline="0" dirty="0" err="1">
                <a:latin typeface="Courier10PitchBT-Roman"/>
              </a:rPr>
              <a:t>phonebook</a:t>
            </a:r>
            <a:r>
              <a:rPr lang="es-MX" sz="1800" b="0" i="0" u="none" strike="noStrike" baseline="0" dirty="0">
                <a:latin typeface="Courier10PitchBT-Roman"/>
              </a:rPr>
              <a:t> </a:t>
            </a:r>
            <a:endParaRPr lang="es-MX" sz="1800" dirty="0">
              <a:latin typeface="PIXymbolsCommand"/>
            </a:endParaRPr>
          </a:p>
          <a:p>
            <a:pPr algn="l"/>
            <a:r>
              <a:rPr lang="es-MX" sz="1800" b="0" i="0" u="none" strike="noStrike" baseline="0" dirty="0">
                <a:latin typeface="Courier10PitchBT-Roman"/>
              </a:rPr>
              <a:t>{'Chris': '555-4444', 'Joanne': '555-3333', 'Joe': '555-0123', 'Katie': '555-2222'}</a:t>
            </a:r>
            <a:endParaRPr lang="es-MX" dirty="0"/>
          </a:p>
        </p:txBody>
      </p:sp>
      <p:sp>
        <p:nvSpPr>
          <p:cNvPr id="5" name="Título 1">
            <a:extLst>
              <a:ext uri="{FF2B5EF4-FFF2-40B4-BE49-F238E27FC236}">
                <a16:creationId xmlns:a16="http://schemas.microsoft.com/office/drawing/2014/main" id="{998EB0E1-D6D9-99A6-C6CF-EFE5488C9CE6}"/>
              </a:ext>
            </a:extLst>
          </p:cNvPr>
          <p:cNvSpPr txBox="1">
            <a:spLocks/>
          </p:cNvSpPr>
          <p:nvPr/>
        </p:nvSpPr>
        <p:spPr>
          <a:xfrm>
            <a:off x="643465" y="637296"/>
            <a:ext cx="3517567" cy="20939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r>
              <a:rPr lang="es-ES" dirty="0" err="1"/>
              <a:t>Dictionaries</a:t>
            </a:r>
            <a:endParaRPr lang="es-MX" dirty="0"/>
          </a:p>
        </p:txBody>
      </p:sp>
      <p:sp>
        <p:nvSpPr>
          <p:cNvPr id="6" name="Marcador de texto 3">
            <a:extLst>
              <a:ext uri="{FF2B5EF4-FFF2-40B4-BE49-F238E27FC236}">
                <a16:creationId xmlns:a16="http://schemas.microsoft.com/office/drawing/2014/main" id="{649319FA-6059-B4BF-F9AF-9DC4BF20A4F6}"/>
              </a:ext>
            </a:extLst>
          </p:cNvPr>
          <p:cNvSpPr>
            <a:spLocks noGrp="1"/>
          </p:cNvSpPr>
          <p:nvPr>
            <p:ph type="body" sz="half" idx="2"/>
          </p:nvPr>
        </p:nvSpPr>
        <p:spPr>
          <a:xfrm>
            <a:off x="643465" y="3043050"/>
            <a:ext cx="3517567" cy="3064505"/>
          </a:xfrm>
        </p:spPr>
        <p:txBody>
          <a:bodyPr/>
          <a:lstStyle/>
          <a:p>
            <a:r>
              <a:rPr lang="es-ES" dirty="0"/>
              <a:t>Python </a:t>
            </a:r>
            <a:r>
              <a:rPr lang="es-ES" dirty="0" err="1"/>
              <a:t>programming</a:t>
            </a:r>
            <a:endParaRPr lang="es-MX" dirty="0"/>
          </a:p>
        </p:txBody>
      </p:sp>
    </p:spTree>
    <p:extLst>
      <p:ext uri="{BB962C8B-B14F-4D97-AF65-F5344CB8AC3E}">
        <p14:creationId xmlns:p14="http://schemas.microsoft.com/office/powerpoint/2010/main" val="3370236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034E6DB-29EF-74E2-0671-C65E2FFCCF64}"/>
              </a:ext>
            </a:extLst>
          </p:cNvPr>
          <p:cNvSpPr>
            <a:spLocks noGrp="1"/>
          </p:cNvSpPr>
          <p:nvPr>
            <p:ph idx="1"/>
          </p:nvPr>
        </p:nvSpPr>
        <p:spPr>
          <a:xfrm>
            <a:off x="5118652" y="812800"/>
            <a:ext cx="6268676" cy="5294756"/>
          </a:xfrm>
        </p:spPr>
        <p:txBody>
          <a:bodyPr>
            <a:normAutofit fontScale="92500" lnSpcReduction="20000"/>
          </a:bodyPr>
          <a:lstStyle/>
          <a:p>
            <a:pPr algn="l"/>
            <a:r>
              <a:rPr lang="es-MX" sz="1800" b="1" i="0" u="none" strike="noStrike" baseline="0" dirty="0" err="1">
                <a:latin typeface="StoneSans-Bold"/>
              </a:rPr>
              <a:t>Deleting</a:t>
            </a:r>
            <a:r>
              <a:rPr lang="es-MX" sz="1800" b="1" i="0" u="none" strike="noStrike" baseline="0" dirty="0">
                <a:latin typeface="StoneSans-Bold"/>
              </a:rPr>
              <a:t> </a:t>
            </a:r>
            <a:r>
              <a:rPr lang="es-MX" sz="1800" b="1" i="0" u="none" strike="noStrike" baseline="0" dirty="0" err="1">
                <a:latin typeface="StoneSans-Bold"/>
              </a:rPr>
              <a:t>Elements</a:t>
            </a:r>
            <a:endParaRPr lang="es-MX" sz="1800" b="1" i="0" u="none" strike="noStrike" baseline="0" dirty="0">
              <a:latin typeface="StoneSans-Bold"/>
            </a:endParaRPr>
          </a:p>
          <a:p>
            <a:pPr algn="l"/>
            <a:r>
              <a:rPr lang="es-MX" sz="1800" b="0" i="0" u="none" strike="noStrike" baseline="0" dirty="0" err="1">
                <a:latin typeface="Courier10PitchBT-Roman"/>
              </a:rPr>
              <a:t>phonebook</a:t>
            </a:r>
            <a:r>
              <a:rPr lang="es-MX" sz="1800" b="0" i="0" u="none" strike="noStrike" baseline="0" dirty="0">
                <a:latin typeface="Courier10PitchBT-Roman"/>
              </a:rPr>
              <a:t> </a:t>
            </a:r>
            <a:endParaRPr lang="es-MX" sz="1800" dirty="0">
              <a:latin typeface="PIXymbolsCommand"/>
            </a:endParaRPr>
          </a:p>
          <a:p>
            <a:pPr algn="l"/>
            <a:r>
              <a:rPr lang="es-MX" sz="1800" b="0" i="0" u="none" strike="noStrike" baseline="0" dirty="0">
                <a:latin typeface="Courier10PitchBT-Roman"/>
              </a:rPr>
              <a:t>{'Chris': '555-1111', 'Joanne': '555-3333', 'Katie': '555-2222’}</a:t>
            </a:r>
          </a:p>
          <a:p>
            <a:pPr algn="l"/>
            <a:r>
              <a:rPr lang="es-MX" sz="1800" b="0" i="0" u="none" strike="noStrike" baseline="0" dirty="0">
                <a:latin typeface="Courier10PitchBT-Roman"/>
              </a:rPr>
              <a:t>del </a:t>
            </a:r>
            <a:r>
              <a:rPr lang="es-MX" sz="1800" b="0" i="0" u="none" strike="noStrike" baseline="0" dirty="0" err="1">
                <a:latin typeface="Courier10PitchBT-Roman"/>
              </a:rPr>
              <a:t>phonebook</a:t>
            </a:r>
            <a:r>
              <a:rPr lang="es-MX" sz="1800" b="0" i="0" u="none" strike="noStrike" baseline="0" dirty="0">
                <a:latin typeface="Courier10PitchBT-Roman"/>
              </a:rPr>
              <a:t>['Chris’] </a:t>
            </a:r>
          </a:p>
          <a:p>
            <a:pPr algn="l"/>
            <a:r>
              <a:rPr lang="es-MX" sz="1800" b="0" i="0" u="none" strike="noStrike" baseline="0" dirty="0" err="1">
                <a:latin typeface="Courier10PitchBT-Roman"/>
              </a:rPr>
              <a:t>phonebook</a:t>
            </a:r>
            <a:r>
              <a:rPr lang="es-MX" sz="1800" b="0" i="0" u="none" strike="noStrike" baseline="0" dirty="0">
                <a:latin typeface="Courier10PitchBT-Roman"/>
              </a:rPr>
              <a:t> </a:t>
            </a:r>
            <a:endParaRPr lang="es-MX" sz="1800" dirty="0">
              <a:latin typeface="PIXymbolsCommand"/>
            </a:endParaRPr>
          </a:p>
          <a:p>
            <a:pPr algn="l"/>
            <a:r>
              <a:rPr lang="es-MX" sz="1800" b="0" i="0" u="none" strike="noStrike" baseline="0" dirty="0">
                <a:latin typeface="Courier10PitchBT-Roman"/>
              </a:rPr>
              <a:t>{'Joanne': '555-3333', 'Katie': '555-2222’}</a:t>
            </a:r>
          </a:p>
          <a:p>
            <a:pPr algn="l"/>
            <a:r>
              <a:rPr lang="en-US" sz="1800" b="1" i="0" u="none" strike="noStrike" baseline="0" dirty="0">
                <a:latin typeface="StoneSans-Bold"/>
              </a:rPr>
              <a:t>Using the </a:t>
            </a:r>
            <a:r>
              <a:rPr lang="en-US" sz="1800" b="1" i="0" u="none" strike="noStrike" baseline="0" dirty="0">
                <a:latin typeface="Courier10PitchBT-Bold"/>
              </a:rPr>
              <a:t>for </a:t>
            </a:r>
            <a:r>
              <a:rPr lang="en-US" sz="1800" b="1" i="0" u="none" strike="noStrike" baseline="0" dirty="0">
                <a:latin typeface="StoneSans-Bold"/>
              </a:rPr>
              <a:t>Loop to Iterate over a Dictionary</a:t>
            </a:r>
            <a:endParaRPr lang="es-MX" sz="1800" dirty="0">
              <a:latin typeface="Courier10PitchBT-Roman"/>
            </a:endParaRPr>
          </a:p>
          <a:p>
            <a:pPr algn="l"/>
            <a:r>
              <a:rPr lang="en-US" sz="1800" b="0" i="0" u="none" strike="noStrike" baseline="0" dirty="0">
                <a:latin typeface="Courier10PitchBT-Roman"/>
              </a:rPr>
              <a:t>for key in phonebook: </a:t>
            </a:r>
            <a:endParaRPr lang="en-US" sz="1800" dirty="0">
              <a:latin typeface="PIXymbolsCommand"/>
            </a:endParaRPr>
          </a:p>
          <a:p>
            <a:pPr algn="l"/>
            <a:r>
              <a:rPr lang="en-US" sz="1800" b="0" i="0" u="none" strike="noStrike" baseline="0" dirty="0">
                <a:latin typeface="Courier10PitchBT-Roman"/>
              </a:rPr>
              <a:t>    print(key, phonebook[key])</a:t>
            </a:r>
            <a:endParaRPr lang="es-MX" sz="1800" b="0" i="1" u="none" strike="noStrike" baseline="0" dirty="0">
              <a:latin typeface="Courier10PitchBT-Italic"/>
            </a:endParaRPr>
          </a:p>
          <a:p>
            <a:pPr algn="l"/>
            <a:r>
              <a:rPr lang="es-MX" sz="1800" b="0" i="0" u="none" strike="noStrike" baseline="0" dirty="0">
                <a:latin typeface="Courier10PitchBT-Roman"/>
              </a:rPr>
              <a:t>Chris 555-1111</a:t>
            </a:r>
          </a:p>
          <a:p>
            <a:pPr algn="l"/>
            <a:r>
              <a:rPr lang="es-MX" sz="1800" b="0" i="0" u="none" strike="noStrike" baseline="0" dirty="0">
                <a:latin typeface="Courier10PitchBT-Roman"/>
              </a:rPr>
              <a:t>Joanne 555-3333</a:t>
            </a:r>
          </a:p>
          <a:p>
            <a:pPr algn="l"/>
            <a:r>
              <a:rPr lang="es-MX" sz="1800" b="0" i="0" u="none" strike="noStrike" baseline="0" dirty="0">
                <a:latin typeface="Courier10PitchBT-Roman"/>
              </a:rPr>
              <a:t>Katie 555-2222</a:t>
            </a:r>
            <a:endParaRPr lang="es-MX" sz="1800" b="1" i="0" u="none" strike="noStrike" baseline="0" dirty="0">
              <a:latin typeface="StoneSans-Bold"/>
            </a:endParaRPr>
          </a:p>
        </p:txBody>
      </p:sp>
      <p:sp>
        <p:nvSpPr>
          <p:cNvPr id="5" name="Título 1">
            <a:extLst>
              <a:ext uri="{FF2B5EF4-FFF2-40B4-BE49-F238E27FC236}">
                <a16:creationId xmlns:a16="http://schemas.microsoft.com/office/drawing/2014/main" id="{0A18694B-3DF9-7402-E1E2-98E3A5B06544}"/>
              </a:ext>
            </a:extLst>
          </p:cNvPr>
          <p:cNvSpPr>
            <a:spLocks noGrp="1"/>
          </p:cNvSpPr>
          <p:nvPr>
            <p:ph type="title"/>
          </p:nvPr>
        </p:nvSpPr>
        <p:spPr>
          <a:xfrm>
            <a:off x="643466" y="786383"/>
            <a:ext cx="3517567" cy="2093975"/>
          </a:xfrm>
        </p:spPr>
        <p:txBody>
          <a:bodyPr/>
          <a:lstStyle/>
          <a:p>
            <a:r>
              <a:rPr lang="es-ES" dirty="0" err="1"/>
              <a:t>Dictionaries</a:t>
            </a:r>
            <a:endParaRPr lang="es-MX" dirty="0"/>
          </a:p>
        </p:txBody>
      </p:sp>
      <p:sp>
        <p:nvSpPr>
          <p:cNvPr id="6" name="Marcador de texto 3">
            <a:extLst>
              <a:ext uri="{FF2B5EF4-FFF2-40B4-BE49-F238E27FC236}">
                <a16:creationId xmlns:a16="http://schemas.microsoft.com/office/drawing/2014/main" id="{8950F146-3F03-42EC-6484-5BF4AE30315A}"/>
              </a:ext>
            </a:extLst>
          </p:cNvPr>
          <p:cNvSpPr>
            <a:spLocks noGrp="1"/>
          </p:cNvSpPr>
          <p:nvPr>
            <p:ph type="body" sz="half" idx="2"/>
          </p:nvPr>
        </p:nvSpPr>
        <p:spPr>
          <a:xfrm>
            <a:off x="643465" y="3043050"/>
            <a:ext cx="3517567" cy="3064505"/>
          </a:xfrm>
        </p:spPr>
        <p:txBody>
          <a:bodyPr/>
          <a:lstStyle/>
          <a:p>
            <a:r>
              <a:rPr lang="es-ES" dirty="0"/>
              <a:t>Python </a:t>
            </a:r>
            <a:r>
              <a:rPr lang="es-ES" dirty="0" err="1"/>
              <a:t>programming</a:t>
            </a:r>
            <a:endParaRPr lang="es-MX" dirty="0"/>
          </a:p>
        </p:txBody>
      </p:sp>
    </p:spTree>
    <p:extLst>
      <p:ext uri="{BB962C8B-B14F-4D97-AF65-F5344CB8AC3E}">
        <p14:creationId xmlns:p14="http://schemas.microsoft.com/office/powerpoint/2010/main" val="3043859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D405CA8-ED1A-7350-1042-44DBBDE18DE0}"/>
              </a:ext>
            </a:extLst>
          </p:cNvPr>
          <p:cNvSpPr>
            <a:spLocks noGrp="1"/>
          </p:cNvSpPr>
          <p:nvPr>
            <p:ph type="title"/>
          </p:nvPr>
        </p:nvSpPr>
        <p:spPr>
          <a:xfrm>
            <a:off x="1097280" y="286603"/>
            <a:ext cx="10058400" cy="1450757"/>
          </a:xfrm>
        </p:spPr>
        <p:txBody>
          <a:bodyPr/>
          <a:lstStyle/>
          <a:p>
            <a:r>
              <a:rPr kumimoji="0" lang="es-MX" altLang="es-MX" sz="4800" b="1" i="0" u="none" strike="noStrike" cap="none" normalizeH="0" baseline="0" dirty="0">
                <a:ln>
                  <a:noFill/>
                </a:ln>
                <a:solidFill>
                  <a:srgbClr val="202122"/>
                </a:solidFill>
                <a:effectLst/>
                <a:latin typeface="Arial" panose="020B0604020202020204" pitchFamily="34" charset="0"/>
                <a:cs typeface="Arial" panose="020B0604020202020204" pitchFamily="34" charset="0"/>
              </a:rPr>
              <a:t>Dr. Seuss</a:t>
            </a:r>
            <a:endParaRPr lang="en-US" dirty="0"/>
          </a:p>
        </p:txBody>
      </p:sp>
      <p:pic>
        <p:nvPicPr>
          <p:cNvPr id="6" name="Marcador de contenido 5" descr="Foto en blanco y negro de un hombre sentado en una silla&#10;&#10;Descripción generada automáticamente con confianza media">
            <a:extLst>
              <a:ext uri="{FF2B5EF4-FFF2-40B4-BE49-F238E27FC236}">
                <a16:creationId xmlns:a16="http://schemas.microsoft.com/office/drawing/2014/main" id="{784BD28A-7CED-D998-A9F8-C441FAFE9DFF}"/>
              </a:ext>
            </a:extLst>
          </p:cNvPr>
          <p:cNvPicPr>
            <a:picLocks noGrp="1" noChangeAspect="1"/>
          </p:cNvPicPr>
          <p:nvPr>
            <p:ph sz="half" idx="1"/>
          </p:nvPr>
        </p:nvPicPr>
        <p:blipFill rotWithShape="1">
          <a:blip r:embed="rId2"/>
          <a:srcRect r="-1" b="35372"/>
          <a:stretch/>
        </p:blipFill>
        <p:spPr>
          <a:xfrm>
            <a:off x="1097280" y="2120900"/>
            <a:ext cx="4639736" cy="3748193"/>
          </a:xfrm>
          <a:noFill/>
        </p:spPr>
      </p:pic>
      <p:sp>
        <p:nvSpPr>
          <p:cNvPr id="13" name="Content Placeholder 3">
            <a:extLst>
              <a:ext uri="{FF2B5EF4-FFF2-40B4-BE49-F238E27FC236}">
                <a16:creationId xmlns:a16="http://schemas.microsoft.com/office/drawing/2014/main" id="{6489E02E-5DF3-6338-A5D8-6B859B9EA1BC}"/>
              </a:ext>
            </a:extLst>
          </p:cNvPr>
          <p:cNvSpPr>
            <a:spLocks noGrp="1"/>
          </p:cNvSpPr>
          <p:nvPr>
            <p:ph sz="half" idx="2"/>
          </p:nvPr>
        </p:nvSpPr>
        <p:spPr>
          <a:xfrm>
            <a:off x="6515944" y="2120900"/>
            <a:ext cx="4639736" cy="3748194"/>
          </a:xfrm>
        </p:spPr>
        <p:txBody>
          <a:bodyPr>
            <a:normAutofit lnSpcReduction="10000"/>
          </a:bodyPr>
          <a:lstStyle/>
          <a:p>
            <a:r>
              <a:rPr kumimoji="0" lang="es-MX" altLang="es-MX" sz="2000" b="1" i="0" u="none" strike="noStrike" cap="none" normalizeH="0" baseline="0" dirty="0">
                <a:ln>
                  <a:noFill/>
                </a:ln>
                <a:solidFill>
                  <a:srgbClr val="202122"/>
                </a:solidFill>
                <a:effectLst/>
                <a:latin typeface="Arial" panose="020B0604020202020204" pitchFamily="34" charset="0"/>
                <a:cs typeface="Arial" panose="020B0604020202020204" pitchFamily="34" charset="0"/>
              </a:rPr>
              <a:t>Theodor Seuss Geisel</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March 2, 1904 – </a:t>
            </a:r>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September</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24, 1991)</a:t>
            </a:r>
            <a:r>
              <a:rPr kumimoji="0" lang="es-MX" altLang="es-MX" sz="1600" b="0" i="0" u="none" strike="noStrike" cap="none" normalizeH="0" baseline="30000" dirty="0">
                <a:ln>
                  <a:noFill/>
                </a:ln>
                <a:solidFill>
                  <a:srgbClr val="0645AD"/>
                </a:solidFill>
                <a:effectLst/>
                <a:latin typeface="Arial" panose="020B0604020202020204" pitchFamily="34" charset="0"/>
                <a:cs typeface="Arial" panose="020B0604020202020204" pitchFamily="34" charset="0"/>
              </a:rPr>
              <a:t> </a:t>
            </a:r>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was</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an</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American </a:t>
            </a:r>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children's</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author</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and </a:t>
            </a:r>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cartoonist</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He </a:t>
            </a:r>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is</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known</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for</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his</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work</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writing</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and </a:t>
            </a:r>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illustrating</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s-MX" altLang="es-MX" sz="2000" b="0" i="0" u="none" strike="noStrike" cap="none" normalizeH="0" baseline="0" dirty="0">
                <a:ln>
                  <a:noFill/>
                </a:ln>
                <a:solidFill>
                  <a:srgbClr val="0645AD"/>
                </a:solidFill>
                <a:effectLst/>
                <a:latin typeface="Arial" panose="020B0604020202020204" pitchFamily="34" charset="0"/>
                <a:cs typeface="Arial" panose="020B0604020202020204" pitchFamily="34" charset="0"/>
                <a:hlinkClick r:id="rId3" tooltip="Dr. Seuss bibliography"/>
              </a:rPr>
              <a:t>more </a:t>
            </a:r>
            <a:r>
              <a:rPr kumimoji="0" lang="es-MX" altLang="es-MX" sz="2000" b="0" i="0" u="none" strike="noStrike" cap="none" normalizeH="0" baseline="0" dirty="0" err="1">
                <a:ln>
                  <a:noFill/>
                </a:ln>
                <a:solidFill>
                  <a:srgbClr val="0645AD"/>
                </a:solidFill>
                <a:effectLst/>
                <a:latin typeface="Arial" panose="020B0604020202020204" pitchFamily="34" charset="0"/>
                <a:cs typeface="Arial" panose="020B0604020202020204" pitchFamily="34" charset="0"/>
                <a:hlinkClick r:id="rId3" tooltip="Dr. Seuss bibliography"/>
              </a:rPr>
              <a:t>than</a:t>
            </a:r>
            <a:r>
              <a:rPr kumimoji="0" lang="es-MX" altLang="es-MX" sz="2000" b="0" i="0" u="none" strike="noStrike" cap="none" normalizeH="0" baseline="0" dirty="0">
                <a:ln>
                  <a:noFill/>
                </a:ln>
                <a:solidFill>
                  <a:srgbClr val="0645AD"/>
                </a:solidFill>
                <a:effectLst/>
                <a:latin typeface="Arial" panose="020B0604020202020204" pitchFamily="34" charset="0"/>
                <a:cs typeface="Arial" panose="020B0604020202020204" pitchFamily="34" charset="0"/>
                <a:hlinkClick r:id="rId3" tooltip="Dr. Seuss bibliography"/>
              </a:rPr>
              <a:t> 60 </a:t>
            </a:r>
            <a:r>
              <a:rPr kumimoji="0" lang="es-MX" altLang="es-MX" sz="2000" b="0" i="0" u="none" strike="noStrike" cap="none" normalizeH="0" baseline="0" dirty="0" err="1">
                <a:ln>
                  <a:noFill/>
                </a:ln>
                <a:solidFill>
                  <a:srgbClr val="0645AD"/>
                </a:solidFill>
                <a:effectLst/>
                <a:latin typeface="Arial" panose="020B0604020202020204" pitchFamily="34" charset="0"/>
                <a:cs typeface="Arial" panose="020B0604020202020204" pitchFamily="34" charset="0"/>
                <a:hlinkClick r:id="rId3" tooltip="Dr. Seuss bibliography"/>
              </a:rPr>
              <a:t>books</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under</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the</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s-MX" altLang="es-MX" sz="2000" b="0" i="0" u="none" strike="noStrike" cap="none" normalizeH="0" baseline="0" dirty="0">
                <a:ln>
                  <a:noFill/>
                </a:ln>
                <a:solidFill>
                  <a:srgbClr val="0645AD"/>
                </a:solidFill>
                <a:effectLst/>
                <a:latin typeface="Arial" panose="020B0604020202020204" pitchFamily="34" charset="0"/>
                <a:cs typeface="Arial" panose="020B0604020202020204" pitchFamily="34" charset="0"/>
                <a:hlinkClick r:id="rId4" tooltip="Pen name"/>
              </a:rPr>
              <a:t>pen </a:t>
            </a:r>
            <a:r>
              <a:rPr kumimoji="0" lang="es-MX" altLang="es-MX" sz="2000" b="0" i="0" u="none" strike="noStrike" cap="none" normalizeH="0" baseline="0" dirty="0" err="1">
                <a:ln>
                  <a:noFill/>
                </a:ln>
                <a:solidFill>
                  <a:srgbClr val="0645AD"/>
                </a:solidFill>
                <a:effectLst/>
                <a:latin typeface="Arial" panose="020B0604020202020204" pitchFamily="34" charset="0"/>
                <a:cs typeface="Arial" panose="020B0604020202020204" pitchFamily="34" charset="0"/>
                <a:hlinkClick r:id="rId4" tooltip="Pen name"/>
              </a:rPr>
              <a:t>name</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s-MX" altLang="es-MX" sz="2000" b="1" i="0" u="none" strike="noStrike" cap="none" normalizeH="0" baseline="0" dirty="0">
                <a:ln>
                  <a:noFill/>
                </a:ln>
                <a:solidFill>
                  <a:srgbClr val="202122"/>
                </a:solidFill>
                <a:effectLst/>
                <a:latin typeface="Arial" panose="020B0604020202020204" pitchFamily="34" charset="0"/>
                <a:cs typeface="Arial" panose="020B0604020202020204" pitchFamily="34" charset="0"/>
              </a:rPr>
              <a:t>Dr. Seuss</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p>
          <a:p>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His</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work</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includes</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many</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of</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the</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most</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popular </a:t>
            </a:r>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children's</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books</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of</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all</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time, </a:t>
            </a:r>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selling</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over</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600 </a:t>
            </a:r>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million</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copies and </a:t>
            </a:r>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being</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translated</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into</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more </a:t>
            </a:r>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than</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20 </a:t>
            </a:r>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languages</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by</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the</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time </a:t>
            </a:r>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of</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his</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s-MX" altLang="es-MX"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death</a:t>
            </a:r>
            <a:r>
              <a:rPr kumimoji="0" lang="es-MX" altLang="es-MX"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a:t>
            </a:r>
            <a:r>
              <a:rPr kumimoji="0" lang="es-MX" altLang="es-MX" sz="1600" b="0" i="0" u="none" strike="noStrike" cap="none" normalizeH="0" baseline="30000" dirty="0">
                <a:ln>
                  <a:noFill/>
                </a:ln>
                <a:solidFill>
                  <a:srgbClr val="0645AD"/>
                </a:solidFill>
                <a:effectLst/>
                <a:latin typeface="Arial" panose="020B0604020202020204" pitchFamily="34" charset="0"/>
                <a:cs typeface="Arial" panose="020B0604020202020204" pitchFamily="34" charset="0"/>
                <a:hlinkClick r:id="rId5"/>
              </a:rPr>
              <a:t>[7]</a:t>
            </a:r>
            <a:r>
              <a:rPr kumimoji="0" lang="es-MX" altLang="es-MX" sz="1600" b="0" i="0" u="none" strike="noStrike" cap="none" normalizeH="0" baseline="0" dirty="0">
                <a:ln>
                  <a:noFill/>
                </a:ln>
                <a:solidFill>
                  <a:schemeClr val="tx1"/>
                </a:solidFill>
                <a:effectLst/>
              </a:rPr>
              <a:t> </a:t>
            </a:r>
            <a:endParaRPr kumimoji="0" lang="es-MX" altLang="es-MX" sz="44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8" name="Rectangle 4">
            <a:extLst>
              <a:ext uri="{FF2B5EF4-FFF2-40B4-BE49-F238E27FC236}">
                <a16:creationId xmlns:a16="http://schemas.microsoft.com/office/drawing/2014/main" id="{D57AB301-49DF-ACC9-191E-2BCF922EA63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pic>
        <p:nvPicPr>
          <p:cNvPr id="1029" name="Picture 5">
            <a:hlinkClick r:id="rId6" tooltip="About this sound"/>
            <a:extLst>
              <a:ext uri="{FF2B5EF4-FFF2-40B4-BE49-F238E27FC236}">
                <a16:creationId xmlns:a16="http://schemas.microsoft.com/office/drawing/2014/main" id="{0059D928-5D0B-AA89-BB27-F917C4DC36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8425" y="-76200"/>
            <a:ext cx="104775" cy="10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135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D405CA8-ED1A-7350-1042-44DBBDE18DE0}"/>
              </a:ext>
            </a:extLst>
          </p:cNvPr>
          <p:cNvSpPr>
            <a:spLocks noGrp="1"/>
          </p:cNvSpPr>
          <p:nvPr>
            <p:ph type="title"/>
          </p:nvPr>
        </p:nvSpPr>
        <p:spPr>
          <a:xfrm>
            <a:off x="1097280" y="286603"/>
            <a:ext cx="10058400" cy="1450757"/>
          </a:xfrm>
        </p:spPr>
        <p:txBody>
          <a:bodyPr/>
          <a:lstStyle/>
          <a:p>
            <a:r>
              <a:rPr kumimoji="0" lang="es-MX" altLang="es-MX" sz="4800" b="1" i="0" u="none" strike="noStrike" cap="none" normalizeH="0" baseline="0" dirty="0">
                <a:ln>
                  <a:noFill/>
                </a:ln>
                <a:solidFill>
                  <a:srgbClr val="202122"/>
                </a:solidFill>
                <a:effectLst/>
                <a:latin typeface="Arial" panose="020B0604020202020204" pitchFamily="34" charset="0"/>
                <a:cs typeface="Arial" panose="020B0604020202020204" pitchFamily="34" charset="0"/>
              </a:rPr>
              <a:t>Dr. Seuss</a:t>
            </a:r>
            <a:endParaRPr lang="en-US" dirty="0"/>
          </a:p>
        </p:txBody>
      </p:sp>
      <p:sp>
        <p:nvSpPr>
          <p:cNvPr id="13" name="Content Placeholder 3">
            <a:extLst>
              <a:ext uri="{FF2B5EF4-FFF2-40B4-BE49-F238E27FC236}">
                <a16:creationId xmlns:a16="http://schemas.microsoft.com/office/drawing/2014/main" id="{6489E02E-5DF3-6338-A5D8-6B859B9EA1BC}"/>
              </a:ext>
            </a:extLst>
          </p:cNvPr>
          <p:cNvSpPr>
            <a:spLocks noGrp="1"/>
          </p:cNvSpPr>
          <p:nvPr>
            <p:ph sz="half" idx="2"/>
          </p:nvPr>
        </p:nvSpPr>
        <p:spPr>
          <a:xfrm>
            <a:off x="5943601" y="2120900"/>
            <a:ext cx="5705060" cy="3748193"/>
          </a:xfrm>
        </p:spPr>
        <p:txBody>
          <a:bodyPr>
            <a:normAutofit fontScale="92500" lnSpcReduction="20000"/>
          </a:bodyPr>
          <a:lstStyle/>
          <a:p>
            <a:r>
              <a:rPr lang="en-US" sz="2000" b="1" i="1" dirty="0">
                <a:solidFill>
                  <a:srgbClr val="202122"/>
                </a:solidFill>
                <a:effectLst/>
                <a:latin typeface="Arial" panose="020B0604020202020204" pitchFamily="34" charset="0"/>
              </a:rPr>
              <a:t>Green Eggs and Ham</a:t>
            </a:r>
            <a:r>
              <a:rPr lang="en-US" sz="2000" b="0" i="0" dirty="0">
                <a:solidFill>
                  <a:srgbClr val="202122"/>
                </a:solidFill>
                <a:effectLst/>
                <a:latin typeface="Arial" panose="020B0604020202020204" pitchFamily="34" charset="0"/>
              </a:rPr>
              <a:t> is a </a:t>
            </a:r>
            <a:r>
              <a:rPr lang="en-US" sz="2000" b="0" i="0" u="none" strike="noStrike" dirty="0">
                <a:solidFill>
                  <a:srgbClr val="0645AD"/>
                </a:solidFill>
                <a:effectLst/>
                <a:latin typeface="Arial" panose="020B0604020202020204" pitchFamily="34" charset="0"/>
                <a:hlinkClick r:id="rId2" tooltip="Children's literature"/>
              </a:rPr>
              <a:t>children's book</a:t>
            </a:r>
            <a:r>
              <a:rPr lang="en-US" sz="2000" b="0" i="0" dirty="0">
                <a:solidFill>
                  <a:srgbClr val="202122"/>
                </a:solidFill>
                <a:effectLst/>
                <a:latin typeface="Arial" panose="020B0604020202020204" pitchFamily="34" charset="0"/>
              </a:rPr>
              <a:t> by </a:t>
            </a:r>
            <a:r>
              <a:rPr lang="en-US" sz="2000" b="0" i="0" u="none" strike="noStrike" dirty="0">
                <a:solidFill>
                  <a:srgbClr val="0645AD"/>
                </a:solidFill>
                <a:effectLst/>
                <a:latin typeface="Arial" panose="020B0604020202020204" pitchFamily="34" charset="0"/>
                <a:hlinkClick r:id="rId3" tooltip="Dr. Seuss"/>
              </a:rPr>
              <a:t>Dr. Seuss</a:t>
            </a:r>
            <a:r>
              <a:rPr lang="en-US" sz="2000" b="0" i="0" dirty="0">
                <a:solidFill>
                  <a:srgbClr val="202122"/>
                </a:solidFill>
                <a:effectLst/>
                <a:latin typeface="Arial" panose="020B0604020202020204" pitchFamily="34" charset="0"/>
              </a:rPr>
              <a:t>, first published on August 12, 1960. As of 2019, the book has sold 8 million copies worldwide.</a:t>
            </a:r>
          </a:p>
          <a:p>
            <a:r>
              <a:rPr lang="en-US" b="0" i="1" dirty="0">
                <a:solidFill>
                  <a:srgbClr val="202122"/>
                </a:solidFill>
                <a:effectLst/>
                <a:latin typeface="Arial" panose="020B0604020202020204" pitchFamily="34" charset="0"/>
              </a:rPr>
              <a:t>Green Eggs and Ham</a:t>
            </a:r>
            <a:r>
              <a:rPr lang="en-US" b="0" i="0" dirty="0">
                <a:solidFill>
                  <a:srgbClr val="202122"/>
                </a:solidFill>
                <a:effectLst/>
                <a:latin typeface="Arial" panose="020B0604020202020204" pitchFamily="34" charset="0"/>
              </a:rPr>
              <a:t> is one of Seuss's "</a:t>
            </a:r>
            <a:r>
              <a:rPr lang="en-US" b="0" i="0" u="none" strike="noStrike" dirty="0">
                <a:solidFill>
                  <a:srgbClr val="0645AD"/>
                </a:solidFill>
                <a:effectLst/>
                <a:latin typeface="Arial" panose="020B0604020202020204" pitchFamily="34" charset="0"/>
                <a:hlinkClick r:id="rId4" tooltip="Beginner Books"/>
              </a:rPr>
              <a:t>Beginner Books</a:t>
            </a:r>
            <a:r>
              <a:rPr lang="en-US" b="0" i="0" dirty="0">
                <a:solidFill>
                  <a:srgbClr val="202122"/>
                </a:solidFill>
                <a:effectLst/>
                <a:latin typeface="Arial" panose="020B0604020202020204" pitchFamily="34" charset="0"/>
              </a:rPr>
              <a:t>", written with very simple vocabulary for beginning readers. The vocabulary of the text consists of just 50 words</a:t>
            </a:r>
            <a:r>
              <a:rPr lang="en-US" b="0" i="0" baseline="30000" dirty="0">
                <a:solidFill>
                  <a:srgbClr val="0645AD"/>
                </a:solidFill>
                <a:effectLst/>
                <a:latin typeface="Arial" panose="020B0604020202020204" pitchFamily="34" charset="0"/>
              </a:rPr>
              <a:t> </a:t>
            </a:r>
            <a:r>
              <a:rPr lang="en-US" b="0" i="0" dirty="0">
                <a:solidFill>
                  <a:srgbClr val="202122"/>
                </a:solidFill>
                <a:effectLst/>
                <a:latin typeface="Arial" panose="020B0604020202020204" pitchFamily="34" charset="0"/>
              </a:rPr>
              <a:t>and was the result of a bet between Seuss and </a:t>
            </a:r>
            <a:r>
              <a:rPr lang="en-US" b="0" i="0" u="none" strike="noStrike" dirty="0">
                <a:solidFill>
                  <a:srgbClr val="0645AD"/>
                </a:solidFill>
                <a:effectLst/>
                <a:latin typeface="Arial" panose="020B0604020202020204" pitchFamily="34" charset="0"/>
                <a:hlinkClick r:id="rId5" tooltip="Bennett Cerf"/>
              </a:rPr>
              <a:t>Bennett Cerf</a:t>
            </a:r>
            <a:r>
              <a:rPr lang="en-US" b="0" i="0" dirty="0">
                <a:solidFill>
                  <a:srgbClr val="202122"/>
                </a:solidFill>
                <a:effectLst/>
                <a:latin typeface="Arial" panose="020B0604020202020204" pitchFamily="34" charset="0"/>
              </a:rPr>
              <a:t>, Dr. Seuss's </a:t>
            </a:r>
            <a:r>
              <a:rPr lang="en-US" b="0" i="0" dirty="0" err="1">
                <a:solidFill>
                  <a:srgbClr val="202122"/>
                </a:solidFill>
                <a:effectLst/>
                <a:latin typeface="Arial" panose="020B0604020202020204" pitchFamily="34" charset="0"/>
              </a:rPr>
              <a:t>publisher,that</a:t>
            </a:r>
            <a:r>
              <a:rPr lang="en-US" b="0" i="0" dirty="0">
                <a:solidFill>
                  <a:srgbClr val="202122"/>
                </a:solidFill>
                <a:effectLst/>
                <a:latin typeface="Arial" panose="020B0604020202020204" pitchFamily="34" charset="0"/>
              </a:rPr>
              <a:t> Seuss (after completing </a:t>
            </a:r>
            <a:r>
              <a:rPr lang="en-US" b="0" i="1" u="none" strike="noStrike" dirty="0">
                <a:solidFill>
                  <a:srgbClr val="0645AD"/>
                </a:solidFill>
                <a:effectLst/>
                <a:latin typeface="Arial" panose="020B0604020202020204" pitchFamily="34" charset="0"/>
                <a:hlinkClick r:id="rId6" tooltip="The Cat in the Hat"/>
              </a:rPr>
              <a:t>The Cat in the Hat</a:t>
            </a:r>
            <a:r>
              <a:rPr lang="en-US" b="0" i="0" dirty="0">
                <a:solidFill>
                  <a:srgbClr val="202122"/>
                </a:solidFill>
                <a:effectLst/>
                <a:latin typeface="Arial" panose="020B0604020202020204" pitchFamily="34" charset="0"/>
              </a:rPr>
              <a:t> using 236 words)</a:t>
            </a:r>
            <a:r>
              <a:rPr lang="en-US" b="0" i="0" baseline="30000" dirty="0">
                <a:solidFill>
                  <a:srgbClr val="0645AD"/>
                </a:solidFill>
                <a:effectLst/>
                <a:latin typeface="Arial" panose="020B0604020202020204" pitchFamily="34" charset="0"/>
              </a:rPr>
              <a:t> </a:t>
            </a:r>
            <a:r>
              <a:rPr lang="en-US" b="0" i="0" dirty="0">
                <a:solidFill>
                  <a:srgbClr val="202122"/>
                </a:solidFill>
                <a:effectLst/>
                <a:latin typeface="Arial" panose="020B0604020202020204" pitchFamily="34" charset="0"/>
              </a:rPr>
              <a:t>could not complete an entire book without exceeding that limit. The 50 words are Out of the 50 words, "anywhere" is the only word used that has more than one syllable.</a:t>
            </a:r>
            <a:endParaRPr lang="en-US" dirty="0"/>
          </a:p>
        </p:txBody>
      </p:sp>
      <p:sp>
        <p:nvSpPr>
          <p:cNvPr id="8" name="Rectangle 4">
            <a:extLst>
              <a:ext uri="{FF2B5EF4-FFF2-40B4-BE49-F238E27FC236}">
                <a16:creationId xmlns:a16="http://schemas.microsoft.com/office/drawing/2014/main" id="{D57AB301-49DF-ACC9-191E-2BCF922EA63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pic>
        <p:nvPicPr>
          <p:cNvPr id="1029" name="Picture 5">
            <a:hlinkClick r:id="rId7" tooltip="About this sound"/>
            <a:extLst>
              <a:ext uri="{FF2B5EF4-FFF2-40B4-BE49-F238E27FC236}">
                <a16:creationId xmlns:a16="http://schemas.microsoft.com/office/drawing/2014/main" id="{0059D928-5D0B-AA89-BB27-F917C4DC366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8425" y="-76200"/>
            <a:ext cx="104775" cy="104775"/>
          </a:xfrm>
          <a:prstGeom prst="rect">
            <a:avLst/>
          </a:prstGeom>
          <a:noFill/>
          <a:extLst>
            <a:ext uri="{909E8E84-426E-40DD-AFC4-6F175D3DCCD1}">
              <a14:hiddenFill xmlns:a14="http://schemas.microsoft.com/office/drawing/2010/main">
                <a:solidFill>
                  <a:srgbClr val="FFFFFF"/>
                </a:solidFill>
              </a14:hiddenFill>
            </a:ext>
          </a:extLst>
        </p:spPr>
      </p:pic>
      <p:pic>
        <p:nvPicPr>
          <p:cNvPr id="5" name="Marcador de contenido 4" descr="Imagen que contiene Aplicación&#10;&#10;Descripción generada automáticamente">
            <a:extLst>
              <a:ext uri="{FF2B5EF4-FFF2-40B4-BE49-F238E27FC236}">
                <a16:creationId xmlns:a16="http://schemas.microsoft.com/office/drawing/2014/main" id="{96798DDB-308C-FD55-9CC3-3504A3FC93EE}"/>
              </a:ext>
            </a:extLst>
          </p:cNvPr>
          <p:cNvPicPr>
            <a:picLocks noGrp="1" noChangeAspect="1"/>
          </p:cNvPicPr>
          <p:nvPr>
            <p:ph sz="half" idx="1"/>
          </p:nvPr>
        </p:nvPicPr>
        <p:blipFill>
          <a:blip r:embed="rId9"/>
          <a:stretch>
            <a:fillRect/>
          </a:stretch>
        </p:blipFill>
        <p:spPr>
          <a:xfrm>
            <a:off x="2042116" y="2120900"/>
            <a:ext cx="2749955" cy="3748088"/>
          </a:xfrm>
        </p:spPr>
      </p:pic>
    </p:spTree>
    <p:extLst>
      <p:ext uri="{BB962C8B-B14F-4D97-AF65-F5344CB8AC3E}">
        <p14:creationId xmlns:p14="http://schemas.microsoft.com/office/powerpoint/2010/main" val="10066733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6108_TF22712842.potx" id="{4708C323-9511-41F2-A34B-4D9FB1CD758F}" vid="{2A25D6EF-FD31-443E-8F41-09AF3298DEF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{933C0267-3B73-42F7-AC09-B87FA5A06058}tf22712842_win32</Template>
  <TotalTime>47</TotalTime>
  <Words>425</Words>
  <Application>Microsoft Office PowerPoint</Application>
  <PresentationFormat>Panorámica</PresentationFormat>
  <Paragraphs>45</Paragraphs>
  <Slides>6</Slides>
  <Notes>1</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6</vt:i4>
      </vt:variant>
    </vt:vector>
  </HeadingPairs>
  <TitlesOfParts>
    <vt:vector size="17" baseType="lpstr">
      <vt:lpstr>Arial</vt:lpstr>
      <vt:lpstr>Bookman Old Style</vt:lpstr>
      <vt:lpstr>Calibri</vt:lpstr>
      <vt:lpstr>Courier10PitchBT-Bold</vt:lpstr>
      <vt:lpstr>Courier10PitchBT-Italic</vt:lpstr>
      <vt:lpstr>Courier10PitchBT-Roman</vt:lpstr>
      <vt:lpstr>Franklin Gothic Book</vt:lpstr>
      <vt:lpstr>Lato Extended</vt:lpstr>
      <vt:lpstr>PIXymbolsCommand</vt:lpstr>
      <vt:lpstr>StoneSans-Bold</vt:lpstr>
      <vt:lpstr>1_RetrospectVTI</vt:lpstr>
      <vt:lpstr>Herramientas computacionales: el arte de la programación </vt:lpstr>
      <vt:lpstr>Dictionaries</vt:lpstr>
      <vt:lpstr>Presentación de PowerPoint</vt:lpstr>
      <vt:lpstr>Dictionaries</vt:lpstr>
      <vt:lpstr>Dr. Seuss</vt:lpstr>
      <vt:lpstr>Dr. Seuss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Lorem Ipsum</dc:title>
  <dc:creator>Luis Angel Trejo Rodríguez</dc:creator>
  <cp:lastModifiedBy>Luis Angel Trejo Rodríguez</cp:lastModifiedBy>
  <cp:revision>8</cp:revision>
  <dcterms:created xsi:type="dcterms:W3CDTF">2022-09-12T14:56:35Z</dcterms:created>
  <dcterms:modified xsi:type="dcterms:W3CDTF">2022-09-12T15:49:33Z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