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62" r:id="rId2"/>
    <p:sldId id="263" r:id="rId3"/>
    <p:sldId id="264" r:id="rId4"/>
    <p:sldId id="265" r:id="rId5"/>
    <p:sldId id="266" r:id="rId6"/>
    <p:sldId id="267" r:id="rId7"/>
    <p:sldId id="269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8401" autoAdjust="0"/>
  </p:normalViewPr>
  <p:slideViewPr>
    <p:cSldViewPr snapToGrid="0">
      <p:cViewPr varScale="1">
        <p:scale>
          <a:sx n="64" d="100"/>
          <a:sy n="64" d="100"/>
        </p:scale>
        <p:origin x="7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ngel Trejo Rodríguez" userId="b0a8fa4c-b852-41c1-a7d2-078470ee8f83" providerId="ADAL" clId="{CF2C44E5-5DEB-4DCC-B064-94BE69381745}"/>
    <pc:docChg chg="undo custSel addSld delSld">
      <pc:chgData name="Luis Angel Trejo Rodríguez" userId="b0a8fa4c-b852-41c1-a7d2-078470ee8f83" providerId="ADAL" clId="{CF2C44E5-5DEB-4DCC-B064-94BE69381745}" dt="2023-09-12T00:34:30.461" v="21" actId="47"/>
      <pc:docMkLst>
        <pc:docMk/>
      </pc:docMkLst>
      <pc:sldChg chg="del">
        <pc:chgData name="Luis Angel Trejo Rodríguez" userId="b0a8fa4c-b852-41c1-a7d2-078470ee8f83" providerId="ADAL" clId="{CF2C44E5-5DEB-4DCC-B064-94BE69381745}" dt="2023-09-12T00:29:22.966" v="0" actId="2696"/>
        <pc:sldMkLst>
          <pc:docMk/>
          <pc:sldMk cId="3065410081" sldId="256"/>
        </pc:sldMkLst>
      </pc:sldChg>
      <pc:sldChg chg="del">
        <pc:chgData name="Luis Angel Trejo Rodríguez" userId="b0a8fa4c-b852-41c1-a7d2-078470ee8f83" providerId="ADAL" clId="{CF2C44E5-5DEB-4DCC-B064-94BE69381745}" dt="2023-09-12T00:29:54.800" v="1" actId="2696"/>
        <pc:sldMkLst>
          <pc:docMk/>
          <pc:sldMk cId="2096382541" sldId="301"/>
        </pc:sldMkLst>
      </pc:sldChg>
      <pc:sldChg chg="del">
        <pc:chgData name="Luis Angel Trejo Rodríguez" userId="b0a8fa4c-b852-41c1-a7d2-078470ee8f83" providerId="ADAL" clId="{CF2C44E5-5DEB-4DCC-B064-94BE69381745}" dt="2023-09-12T00:29:54.800" v="1" actId="2696"/>
        <pc:sldMkLst>
          <pc:docMk/>
          <pc:sldMk cId="1762754830" sldId="302"/>
        </pc:sldMkLst>
      </pc:sldChg>
      <pc:sldChg chg="del">
        <pc:chgData name="Luis Angel Trejo Rodríguez" userId="b0a8fa4c-b852-41c1-a7d2-078470ee8f83" providerId="ADAL" clId="{CF2C44E5-5DEB-4DCC-B064-94BE69381745}" dt="2023-09-12T00:29:54.800" v="1" actId="2696"/>
        <pc:sldMkLst>
          <pc:docMk/>
          <pc:sldMk cId="764084246" sldId="303"/>
        </pc:sldMkLst>
      </pc:sldChg>
      <pc:sldChg chg="del">
        <pc:chgData name="Luis Angel Trejo Rodríguez" userId="b0a8fa4c-b852-41c1-a7d2-078470ee8f83" providerId="ADAL" clId="{CF2C44E5-5DEB-4DCC-B064-94BE69381745}" dt="2023-09-12T00:29:54.800" v="1" actId="2696"/>
        <pc:sldMkLst>
          <pc:docMk/>
          <pc:sldMk cId="2853140564" sldId="304"/>
        </pc:sldMkLst>
      </pc:sldChg>
      <pc:sldChg chg="del">
        <pc:chgData name="Luis Angel Trejo Rodríguez" userId="b0a8fa4c-b852-41c1-a7d2-078470ee8f83" providerId="ADAL" clId="{CF2C44E5-5DEB-4DCC-B064-94BE69381745}" dt="2023-09-12T00:29:54.800" v="1" actId="2696"/>
        <pc:sldMkLst>
          <pc:docMk/>
          <pc:sldMk cId="1504824923" sldId="305"/>
        </pc:sldMkLst>
      </pc:sldChg>
      <pc:sldChg chg="del">
        <pc:chgData name="Luis Angel Trejo Rodríguez" userId="b0a8fa4c-b852-41c1-a7d2-078470ee8f83" providerId="ADAL" clId="{CF2C44E5-5DEB-4DCC-B064-94BE69381745}" dt="2023-09-12T00:34:30.461" v="21" actId="47"/>
        <pc:sldMkLst>
          <pc:docMk/>
          <pc:sldMk cId="4001494592" sldId="306"/>
        </pc:sldMkLst>
      </pc:sldChg>
      <pc:sldChg chg="del">
        <pc:chgData name="Luis Angel Trejo Rodríguez" userId="b0a8fa4c-b852-41c1-a7d2-078470ee8f83" providerId="ADAL" clId="{CF2C44E5-5DEB-4DCC-B064-94BE69381745}" dt="2023-09-12T00:34:14.194" v="16" actId="47"/>
        <pc:sldMkLst>
          <pc:docMk/>
          <pc:sldMk cId="2217456804" sldId="307"/>
        </pc:sldMkLst>
      </pc:sldChg>
      <pc:sldChg chg="del">
        <pc:chgData name="Luis Angel Trejo Rodríguez" userId="b0a8fa4c-b852-41c1-a7d2-078470ee8f83" providerId="ADAL" clId="{CF2C44E5-5DEB-4DCC-B064-94BE69381745}" dt="2023-09-12T00:34:15.850" v="17" actId="47"/>
        <pc:sldMkLst>
          <pc:docMk/>
          <pc:sldMk cId="1652421229" sldId="308"/>
        </pc:sldMkLst>
      </pc:sldChg>
      <pc:sldChg chg="del">
        <pc:chgData name="Luis Angel Trejo Rodríguez" userId="b0a8fa4c-b852-41c1-a7d2-078470ee8f83" providerId="ADAL" clId="{CF2C44E5-5DEB-4DCC-B064-94BE69381745}" dt="2023-09-12T00:34:16.871" v="18" actId="47"/>
        <pc:sldMkLst>
          <pc:docMk/>
          <pc:sldMk cId="1601643755" sldId="309"/>
        </pc:sldMkLst>
      </pc:sldChg>
      <pc:sldChg chg="del">
        <pc:chgData name="Luis Angel Trejo Rodríguez" userId="b0a8fa4c-b852-41c1-a7d2-078470ee8f83" providerId="ADAL" clId="{CF2C44E5-5DEB-4DCC-B064-94BE69381745}" dt="2023-09-12T00:33:30.186" v="2" actId="47"/>
        <pc:sldMkLst>
          <pc:docMk/>
          <pc:sldMk cId="2174674112" sldId="310"/>
        </pc:sldMkLst>
      </pc:sldChg>
      <pc:sldChg chg="del">
        <pc:chgData name="Luis Angel Trejo Rodríguez" userId="b0a8fa4c-b852-41c1-a7d2-078470ee8f83" providerId="ADAL" clId="{CF2C44E5-5DEB-4DCC-B064-94BE69381745}" dt="2023-09-12T00:34:23.556" v="20" actId="47"/>
        <pc:sldMkLst>
          <pc:docMk/>
          <pc:sldMk cId="2785588609" sldId="311"/>
        </pc:sldMkLst>
      </pc:sldChg>
      <pc:sldChg chg="del">
        <pc:chgData name="Luis Angel Trejo Rodríguez" userId="b0a8fa4c-b852-41c1-a7d2-078470ee8f83" providerId="ADAL" clId="{CF2C44E5-5DEB-4DCC-B064-94BE69381745}" dt="2023-09-12T00:34:21.829" v="19" actId="47"/>
        <pc:sldMkLst>
          <pc:docMk/>
          <pc:sldMk cId="1071037761" sldId="312"/>
        </pc:sldMkLst>
      </pc:sldChg>
      <pc:sldChg chg="del">
        <pc:chgData name="Luis Angel Trejo Rodríguez" userId="b0a8fa4c-b852-41c1-a7d2-078470ee8f83" providerId="ADAL" clId="{CF2C44E5-5DEB-4DCC-B064-94BE69381745}" dt="2023-09-12T00:33:31.368" v="3" actId="47"/>
        <pc:sldMkLst>
          <pc:docMk/>
          <pc:sldMk cId="2180562362" sldId="313"/>
        </pc:sldMkLst>
      </pc:sldChg>
      <pc:sldChg chg="del">
        <pc:chgData name="Luis Angel Trejo Rodríguez" userId="b0a8fa4c-b852-41c1-a7d2-078470ee8f83" providerId="ADAL" clId="{CF2C44E5-5DEB-4DCC-B064-94BE69381745}" dt="2023-09-12T00:33:32.242" v="4" actId="47"/>
        <pc:sldMkLst>
          <pc:docMk/>
          <pc:sldMk cId="827403567" sldId="314"/>
        </pc:sldMkLst>
      </pc:sldChg>
      <pc:sldChg chg="del">
        <pc:chgData name="Luis Angel Trejo Rodríguez" userId="b0a8fa4c-b852-41c1-a7d2-078470ee8f83" providerId="ADAL" clId="{CF2C44E5-5DEB-4DCC-B064-94BE69381745}" dt="2023-09-12T00:33:33.412" v="5" actId="47"/>
        <pc:sldMkLst>
          <pc:docMk/>
          <pc:sldMk cId="595134288" sldId="315"/>
        </pc:sldMkLst>
      </pc:sldChg>
      <pc:sldChg chg="del">
        <pc:chgData name="Luis Angel Trejo Rodríguez" userId="b0a8fa4c-b852-41c1-a7d2-078470ee8f83" providerId="ADAL" clId="{CF2C44E5-5DEB-4DCC-B064-94BE69381745}" dt="2023-09-12T00:33:34.766" v="6" actId="47"/>
        <pc:sldMkLst>
          <pc:docMk/>
          <pc:sldMk cId="2020713428" sldId="316"/>
        </pc:sldMkLst>
      </pc:sldChg>
      <pc:sldChg chg="del">
        <pc:chgData name="Luis Angel Trejo Rodríguez" userId="b0a8fa4c-b852-41c1-a7d2-078470ee8f83" providerId="ADAL" clId="{CF2C44E5-5DEB-4DCC-B064-94BE69381745}" dt="2023-09-12T00:33:38.733" v="7" actId="47"/>
        <pc:sldMkLst>
          <pc:docMk/>
          <pc:sldMk cId="496463830" sldId="317"/>
        </pc:sldMkLst>
      </pc:sldChg>
      <pc:sldChg chg="del">
        <pc:chgData name="Luis Angel Trejo Rodríguez" userId="b0a8fa4c-b852-41c1-a7d2-078470ee8f83" providerId="ADAL" clId="{CF2C44E5-5DEB-4DCC-B064-94BE69381745}" dt="2023-09-12T00:33:40.941" v="8" actId="47"/>
        <pc:sldMkLst>
          <pc:docMk/>
          <pc:sldMk cId="2531472738" sldId="318"/>
        </pc:sldMkLst>
      </pc:sldChg>
      <pc:sldChg chg="del">
        <pc:chgData name="Luis Angel Trejo Rodríguez" userId="b0a8fa4c-b852-41c1-a7d2-078470ee8f83" providerId="ADAL" clId="{CF2C44E5-5DEB-4DCC-B064-94BE69381745}" dt="2023-09-12T00:33:43.433" v="9" actId="47"/>
        <pc:sldMkLst>
          <pc:docMk/>
          <pc:sldMk cId="3725726624" sldId="321"/>
        </pc:sldMkLst>
      </pc:sldChg>
      <pc:sldChg chg="del">
        <pc:chgData name="Luis Angel Trejo Rodríguez" userId="b0a8fa4c-b852-41c1-a7d2-078470ee8f83" providerId="ADAL" clId="{CF2C44E5-5DEB-4DCC-B064-94BE69381745}" dt="2023-09-12T00:33:45.730" v="10" actId="47"/>
        <pc:sldMkLst>
          <pc:docMk/>
          <pc:sldMk cId="1382623427" sldId="322"/>
        </pc:sldMkLst>
      </pc:sldChg>
      <pc:sldChg chg="del">
        <pc:chgData name="Luis Angel Trejo Rodríguez" userId="b0a8fa4c-b852-41c1-a7d2-078470ee8f83" providerId="ADAL" clId="{CF2C44E5-5DEB-4DCC-B064-94BE69381745}" dt="2023-09-12T00:33:47.585" v="11" actId="47"/>
        <pc:sldMkLst>
          <pc:docMk/>
          <pc:sldMk cId="3960905686" sldId="323"/>
        </pc:sldMkLst>
      </pc:sldChg>
      <pc:sldChg chg="add del">
        <pc:chgData name="Luis Angel Trejo Rodríguez" userId="b0a8fa4c-b852-41c1-a7d2-078470ee8f83" providerId="ADAL" clId="{CF2C44E5-5DEB-4DCC-B064-94BE69381745}" dt="2023-09-12T00:34:09.518" v="14" actId="47"/>
        <pc:sldMkLst>
          <pc:docMk/>
          <pc:sldMk cId="2839439618" sldId="324"/>
        </pc:sldMkLst>
      </pc:sldChg>
      <pc:sldChg chg="del">
        <pc:chgData name="Luis Angel Trejo Rodríguez" userId="b0a8fa4c-b852-41c1-a7d2-078470ee8f83" providerId="ADAL" clId="{CF2C44E5-5DEB-4DCC-B064-94BE69381745}" dt="2023-09-12T00:34:11.036" v="15" actId="47"/>
        <pc:sldMkLst>
          <pc:docMk/>
          <pc:sldMk cId="2991805574" sldId="325"/>
        </pc:sldMkLst>
      </pc:sldChg>
      <pc:sldChg chg="del">
        <pc:chgData name="Luis Angel Trejo Rodríguez" userId="b0a8fa4c-b852-41c1-a7d2-078470ee8f83" providerId="ADAL" clId="{CF2C44E5-5DEB-4DCC-B064-94BE69381745}" dt="2023-09-12T00:29:22.966" v="0" actId="2696"/>
        <pc:sldMkLst>
          <pc:docMk/>
          <pc:sldMk cId="3006797145" sldId="327"/>
        </pc:sldMkLst>
      </pc:sldChg>
      <pc:sldChg chg="del">
        <pc:chgData name="Luis Angel Trejo Rodríguez" userId="b0a8fa4c-b852-41c1-a7d2-078470ee8f83" providerId="ADAL" clId="{CF2C44E5-5DEB-4DCC-B064-94BE69381745}" dt="2023-09-12T00:29:22.966" v="0" actId="2696"/>
        <pc:sldMkLst>
          <pc:docMk/>
          <pc:sldMk cId="708227795" sldId="328"/>
        </pc:sldMkLst>
      </pc:sldChg>
      <pc:sldChg chg="del">
        <pc:chgData name="Luis Angel Trejo Rodríguez" userId="b0a8fa4c-b852-41c1-a7d2-078470ee8f83" providerId="ADAL" clId="{CF2C44E5-5DEB-4DCC-B064-94BE69381745}" dt="2023-09-12T00:29:22.966" v="0" actId="2696"/>
        <pc:sldMkLst>
          <pc:docMk/>
          <pc:sldMk cId="2697389668" sldId="329"/>
        </pc:sldMkLst>
      </pc:sldChg>
      <pc:sldChg chg="del">
        <pc:chgData name="Luis Angel Trejo Rodríguez" userId="b0a8fa4c-b852-41c1-a7d2-078470ee8f83" providerId="ADAL" clId="{CF2C44E5-5DEB-4DCC-B064-94BE69381745}" dt="2023-09-12T00:29:22.966" v="0" actId="2696"/>
        <pc:sldMkLst>
          <pc:docMk/>
          <pc:sldMk cId="1000406936" sldId="330"/>
        </pc:sldMkLst>
      </pc:sldChg>
      <pc:sldChg chg="del">
        <pc:chgData name="Luis Angel Trejo Rodríguez" userId="b0a8fa4c-b852-41c1-a7d2-078470ee8f83" providerId="ADAL" clId="{CF2C44E5-5DEB-4DCC-B064-94BE69381745}" dt="2023-09-12T00:29:22.966" v="0" actId="2696"/>
        <pc:sldMkLst>
          <pc:docMk/>
          <pc:sldMk cId="320692931" sldId="331"/>
        </pc:sldMkLst>
      </pc:sldChg>
      <pc:sldChg chg="del">
        <pc:chgData name="Luis Angel Trejo Rodríguez" userId="b0a8fa4c-b852-41c1-a7d2-078470ee8f83" providerId="ADAL" clId="{CF2C44E5-5DEB-4DCC-B064-94BE69381745}" dt="2023-09-12T00:29:22.966" v="0" actId="2696"/>
        <pc:sldMkLst>
          <pc:docMk/>
          <pc:sldMk cId="3718629501" sldId="334"/>
        </pc:sldMkLst>
      </pc:sldChg>
      <pc:sldChg chg="del">
        <pc:chgData name="Luis Angel Trejo Rodríguez" userId="b0a8fa4c-b852-41c1-a7d2-078470ee8f83" providerId="ADAL" clId="{CF2C44E5-5DEB-4DCC-B064-94BE69381745}" dt="2023-09-12T00:29:22.966" v="0" actId="2696"/>
        <pc:sldMkLst>
          <pc:docMk/>
          <pc:sldMk cId="1842258618" sldId="335"/>
        </pc:sldMkLst>
      </pc:sldChg>
      <pc:sldChg chg="del">
        <pc:chgData name="Luis Angel Trejo Rodríguez" userId="b0a8fa4c-b852-41c1-a7d2-078470ee8f83" providerId="ADAL" clId="{CF2C44E5-5DEB-4DCC-B064-94BE69381745}" dt="2023-09-12T00:29:22.966" v="0" actId="2696"/>
        <pc:sldMkLst>
          <pc:docMk/>
          <pc:sldMk cId="21412122" sldId="336"/>
        </pc:sldMkLst>
      </pc:sldChg>
      <pc:sldChg chg="del">
        <pc:chgData name="Luis Angel Trejo Rodríguez" userId="b0a8fa4c-b852-41c1-a7d2-078470ee8f83" providerId="ADAL" clId="{CF2C44E5-5DEB-4DCC-B064-94BE69381745}" dt="2023-09-12T00:29:22.966" v="0" actId="2696"/>
        <pc:sldMkLst>
          <pc:docMk/>
          <pc:sldMk cId="437058926" sldId="337"/>
        </pc:sldMkLst>
      </pc:sldChg>
      <pc:sldChg chg="del">
        <pc:chgData name="Luis Angel Trejo Rodríguez" userId="b0a8fa4c-b852-41c1-a7d2-078470ee8f83" providerId="ADAL" clId="{CF2C44E5-5DEB-4DCC-B064-94BE69381745}" dt="2023-09-12T00:29:22.966" v="0" actId="2696"/>
        <pc:sldMkLst>
          <pc:docMk/>
          <pc:sldMk cId="2944048122" sldId="338"/>
        </pc:sldMkLst>
      </pc:sldChg>
      <pc:sldChg chg="del">
        <pc:chgData name="Luis Angel Trejo Rodríguez" userId="b0a8fa4c-b852-41c1-a7d2-078470ee8f83" providerId="ADAL" clId="{CF2C44E5-5DEB-4DCC-B064-94BE69381745}" dt="2023-09-12T00:29:22.966" v="0" actId="2696"/>
        <pc:sldMkLst>
          <pc:docMk/>
          <pc:sldMk cId="605224060" sldId="339"/>
        </pc:sldMkLst>
      </pc:sldChg>
      <pc:sldChg chg="del">
        <pc:chgData name="Luis Angel Trejo Rodríguez" userId="b0a8fa4c-b852-41c1-a7d2-078470ee8f83" providerId="ADAL" clId="{CF2C44E5-5DEB-4DCC-B064-94BE69381745}" dt="2023-09-12T00:29:22.966" v="0" actId="2696"/>
        <pc:sldMkLst>
          <pc:docMk/>
          <pc:sldMk cId="443862564" sldId="340"/>
        </pc:sldMkLst>
      </pc:sldChg>
      <pc:sldChg chg="del">
        <pc:chgData name="Luis Angel Trejo Rodríguez" userId="b0a8fa4c-b852-41c1-a7d2-078470ee8f83" providerId="ADAL" clId="{CF2C44E5-5DEB-4DCC-B064-94BE69381745}" dt="2023-09-12T00:29:22.966" v="0" actId="2696"/>
        <pc:sldMkLst>
          <pc:docMk/>
          <pc:sldMk cId="1844415992" sldId="341"/>
        </pc:sldMkLst>
      </pc:sldChg>
      <pc:sldChg chg="del">
        <pc:chgData name="Luis Angel Trejo Rodríguez" userId="b0a8fa4c-b852-41c1-a7d2-078470ee8f83" providerId="ADAL" clId="{CF2C44E5-5DEB-4DCC-B064-94BE69381745}" dt="2023-09-12T00:29:22.966" v="0" actId="2696"/>
        <pc:sldMkLst>
          <pc:docMk/>
          <pc:sldMk cId="1472806131" sldId="342"/>
        </pc:sldMkLst>
      </pc:sldChg>
      <pc:sldChg chg="del">
        <pc:chgData name="Luis Angel Trejo Rodríguez" userId="b0a8fa4c-b852-41c1-a7d2-078470ee8f83" providerId="ADAL" clId="{CF2C44E5-5DEB-4DCC-B064-94BE69381745}" dt="2023-09-12T00:29:22.966" v="0" actId="2696"/>
        <pc:sldMkLst>
          <pc:docMk/>
          <pc:sldMk cId="2253772770" sldId="3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C0ACE-09B3-447E-A2A4-F147B7C583F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CA94E-353B-4825-94B9-B6A0B4BF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52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9/11/2023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3504" y="646303"/>
            <a:ext cx="10780776" cy="780977"/>
          </a:xfrm>
        </p:spPr>
        <p:txBody>
          <a:bodyPr>
            <a:normAutofit/>
          </a:bodyPr>
          <a:lstStyle/>
          <a:p>
            <a:r>
              <a:rPr lang="es-MX" sz="4400" i="1" dirty="0"/>
              <a:t>Standard Library </a:t>
            </a:r>
            <a:r>
              <a:rPr lang="es-MX" sz="4400" i="1" dirty="0" err="1"/>
              <a:t>Functions</a:t>
            </a:r>
            <a:endParaRPr lang="es-MX" sz="4400" i="1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67511" y="1697414"/>
            <a:ext cx="11112113" cy="3963798"/>
          </a:xfr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Python, as well as most other programming languages, comes with a </a:t>
            </a:r>
            <a:r>
              <a:rPr lang="en-US" i="1" dirty="0"/>
              <a:t>standard library </a:t>
            </a:r>
            <a:r>
              <a:rPr lang="en-US" dirty="0"/>
              <a:t>of functions that have already been written for you.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These functions, known as </a:t>
            </a:r>
            <a:r>
              <a:rPr lang="en-US" i="1" dirty="0"/>
              <a:t>library functions, </a:t>
            </a:r>
            <a:r>
              <a:rPr lang="en-US" dirty="0"/>
              <a:t>make a programmer’s job easier because they perform many of the tasks that programmers </a:t>
            </a:r>
            <a:r>
              <a:rPr lang="es-MX" dirty="0" err="1"/>
              <a:t>commonly</a:t>
            </a:r>
            <a:r>
              <a:rPr lang="es-MX" dirty="0"/>
              <a:t> </a:t>
            </a:r>
            <a:r>
              <a:rPr lang="es-MX" dirty="0" err="1"/>
              <a:t>need</a:t>
            </a:r>
            <a:r>
              <a:rPr lang="es-MX" dirty="0"/>
              <a:t> to </a:t>
            </a:r>
            <a:r>
              <a:rPr lang="es-MX" dirty="0" err="1"/>
              <a:t>perform</a:t>
            </a:r>
            <a:r>
              <a:rPr lang="es-MX" dirty="0"/>
              <a:t>.                                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Some of the functions that you have used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input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822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61" y="599090"/>
            <a:ext cx="11143147" cy="451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/>
          <a:stretch/>
        </p:blipFill>
        <p:spPr bwMode="auto">
          <a:xfrm>
            <a:off x="501361" y="5064593"/>
            <a:ext cx="10720202" cy="1272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1558" y="4967832"/>
            <a:ext cx="422950" cy="1369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979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52"/>
          <a:stretch/>
        </p:blipFill>
        <p:spPr bwMode="auto">
          <a:xfrm>
            <a:off x="2600653" y="126124"/>
            <a:ext cx="6826939" cy="6621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8475785" y="1700312"/>
            <a:ext cx="93166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En </a:t>
            </a:r>
            <a:r>
              <a:rPr lang="en-US" dirty="0" err="1"/>
              <a:t>clase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01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02" r="3901"/>
          <a:stretch/>
        </p:blipFill>
        <p:spPr bwMode="auto">
          <a:xfrm>
            <a:off x="1460281" y="548103"/>
            <a:ext cx="9008022" cy="5899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235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15264" y="2375408"/>
            <a:ext cx="11424639" cy="1804706"/>
          </a:xfrm>
        </p:spPr>
        <p:txBody>
          <a:bodyPr>
            <a:normAutofit/>
          </a:bodyPr>
          <a:lstStyle/>
          <a:p>
            <a:r>
              <a:rPr lang="en-US" dirty="0"/>
              <a:t>Here is a statement that uses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function</a:t>
            </a:r>
            <a:r>
              <a:rPr lang="en-US" dirty="0"/>
              <a:t> in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dirty="0"/>
              <a:t> expression:</a:t>
            </a:r>
          </a:p>
          <a:p>
            <a:r>
              <a:rPr lang="es-MX" dirty="0"/>
              <a:t>	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s-MX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 (1, 10) * 2</a:t>
            </a:r>
          </a:p>
        </p:txBody>
      </p:sp>
    </p:spTree>
    <p:extLst>
      <p:ext uri="{BB962C8B-B14F-4D97-AF65-F5344CB8AC3E}">
        <p14:creationId xmlns:p14="http://schemas.microsoft.com/office/powerpoint/2010/main" val="3955246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1305313" y="125795"/>
            <a:ext cx="10171984" cy="6574550"/>
            <a:chOff x="1749979" y="125795"/>
            <a:chExt cx="8263691" cy="4973161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3" b="12448"/>
            <a:stretch/>
          </p:blipFill>
          <p:spPr bwMode="auto">
            <a:xfrm>
              <a:off x="1749980" y="125795"/>
              <a:ext cx="8263690" cy="3358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" t="2313" r="16628" b="75069"/>
            <a:stretch/>
          </p:blipFill>
          <p:spPr bwMode="auto">
            <a:xfrm>
              <a:off x="1749979" y="3484179"/>
              <a:ext cx="8263691" cy="1614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90" t="2313" r="17252" b="52452"/>
            <a:stretch/>
          </p:blipFill>
          <p:spPr bwMode="auto">
            <a:xfrm>
              <a:off x="2433144" y="1869402"/>
              <a:ext cx="7580526" cy="3229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701" t="37685" r="17252" b="52452"/>
            <a:stretch/>
          </p:blipFill>
          <p:spPr bwMode="auto">
            <a:xfrm>
              <a:off x="5503452" y="1869402"/>
              <a:ext cx="2125656" cy="704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2 Marcador de texto"/>
            <p:cNvSpPr txBox="1">
              <a:spLocks/>
            </p:cNvSpPr>
            <p:nvPr/>
          </p:nvSpPr>
          <p:spPr>
            <a:xfrm>
              <a:off x="5471920" y="2271458"/>
              <a:ext cx="987867" cy="31790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914400" rtl="0" eaLnBrk="1" latinLnBrk="0" hangingPunct="1">
                <a:lnSpc>
                  <a:spcPct val="85000"/>
                </a:lnSpc>
                <a:spcBef>
                  <a:spcPts val="1300"/>
                </a:spcBef>
                <a:buFont typeface="Arial" pitchFamily="34" charset="0"/>
                <a:buNone/>
                <a:defRPr sz="32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None/>
                <a:defRPr sz="1600" i="1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2000" dirty="0">
                  <a:solidFill>
                    <a:schemeClr val="bg1"/>
                  </a:solidFill>
                </a:rPr>
                <a:t>(10) : </a:t>
              </a:r>
            </a:p>
          </p:txBody>
        </p:sp>
        <p:pic>
          <p:nvPicPr>
            <p:cNvPr id="13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701" t="37685" r="17252" b="52452"/>
            <a:stretch/>
          </p:blipFill>
          <p:spPr bwMode="auto">
            <a:xfrm>
              <a:off x="5934320" y="2822028"/>
              <a:ext cx="3556519" cy="380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2 Marcador de texto"/>
            <p:cNvSpPr txBox="1">
              <a:spLocks/>
            </p:cNvSpPr>
            <p:nvPr/>
          </p:nvSpPr>
          <p:spPr>
            <a:xfrm>
              <a:off x="5881825" y="2914786"/>
              <a:ext cx="1652138" cy="28579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914400" rtl="0" eaLnBrk="1" latinLnBrk="0" hangingPunct="1">
                <a:lnSpc>
                  <a:spcPct val="85000"/>
                </a:lnSpc>
                <a:spcBef>
                  <a:spcPts val="1300"/>
                </a:spcBef>
                <a:buFont typeface="Arial" pitchFamily="34" charset="0"/>
                <a:buNone/>
                <a:defRPr sz="32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None/>
                <a:defRPr sz="1600" i="1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2000" b="1" dirty="0">
                  <a:solidFill>
                    <a:schemeClr val="bg1"/>
                  </a:solidFill>
                </a:rPr>
                <a:t>t </a:t>
              </a:r>
              <a:r>
                <a:rPr lang="es-MX" sz="2000" dirty="0">
                  <a:solidFill>
                    <a:schemeClr val="bg1"/>
                  </a:solidFill>
                </a:rPr>
                <a:t>(1,  2)  == 1: </a:t>
              </a:r>
            </a:p>
          </p:txBody>
        </p:sp>
      </p:grpSp>
      <p:sp>
        <p:nvSpPr>
          <p:cNvPr id="10" name="CuadroTexto 9"/>
          <p:cNvSpPr txBox="1"/>
          <p:nvPr/>
        </p:nvSpPr>
        <p:spPr>
          <a:xfrm>
            <a:off x="9902066" y="574896"/>
            <a:ext cx="93166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En </a:t>
            </a:r>
            <a:r>
              <a:rPr lang="en-US" dirty="0" err="1"/>
              <a:t>clase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1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" t="48833" r="16628"/>
          <a:stretch/>
        </p:blipFill>
        <p:spPr bwMode="auto">
          <a:xfrm>
            <a:off x="179731" y="863008"/>
            <a:ext cx="11849360" cy="5238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157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5848" y="567558"/>
            <a:ext cx="10780776" cy="591791"/>
          </a:xfrm>
        </p:spPr>
        <p:txBody>
          <a:bodyPr>
            <a:noAutofit/>
          </a:bodyPr>
          <a:lstStyle/>
          <a:p>
            <a:r>
              <a:rPr lang="es-MX" sz="4400" i="1" dirty="0" err="1"/>
              <a:t>The</a:t>
            </a:r>
            <a:r>
              <a:rPr lang="es-MX" sz="4400" i="1" dirty="0"/>
              <a:t> </a:t>
            </a:r>
            <a:r>
              <a:rPr lang="es-MX" sz="4400" i="1" dirty="0" err="1"/>
              <a:t>randrange</a:t>
            </a:r>
            <a:r>
              <a:rPr lang="es-MX" sz="4400" i="1" dirty="0"/>
              <a:t>, </a:t>
            </a:r>
            <a:r>
              <a:rPr lang="es-MX" sz="4400" i="1" dirty="0" err="1"/>
              <a:t>random</a:t>
            </a:r>
            <a:endParaRPr lang="es-MX" sz="4400" i="1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388" y="1382180"/>
            <a:ext cx="11282750" cy="5162311"/>
          </a:xfrm>
        </p:spPr>
        <p:txBody>
          <a:bodyPr>
            <a:noAutofit/>
          </a:bodyPr>
          <a:lstStyle/>
          <a:p>
            <a:r>
              <a:rPr lang="es-MX" sz="240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es-MX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MX" sz="2400" dirty="0" err="1">
                <a:latin typeface="Courier New" pitchFamily="49" charset="0"/>
                <a:cs typeface="Courier New" pitchFamily="49" charset="0"/>
              </a:rPr>
              <a:t>random.randrange</a:t>
            </a:r>
            <a:r>
              <a:rPr lang="es-MX" sz="2400" dirty="0">
                <a:latin typeface="Courier New" pitchFamily="49" charset="0"/>
                <a:cs typeface="Courier New" pitchFamily="49" charset="0"/>
              </a:rPr>
              <a:t>(0, 101, 10)</a:t>
            </a:r>
          </a:p>
          <a:p>
            <a:r>
              <a:rPr lang="en-US" sz="2400" dirty="0"/>
              <a:t>In this statement the </a:t>
            </a:r>
            <a:r>
              <a:rPr lang="en-US" sz="2400" dirty="0" err="1"/>
              <a:t>randrange</a:t>
            </a:r>
            <a:r>
              <a:rPr lang="en-US" sz="2400" dirty="0"/>
              <a:t> function returns a randomly selected value from the following </a:t>
            </a:r>
            <a:r>
              <a:rPr lang="es-MX" sz="2400" dirty="0" err="1"/>
              <a:t>sequence</a:t>
            </a:r>
            <a:r>
              <a:rPr lang="es-MX" sz="2400" dirty="0"/>
              <a:t> of </a:t>
            </a:r>
            <a:r>
              <a:rPr lang="es-MX" sz="2400" dirty="0" err="1"/>
              <a:t>numbers</a:t>
            </a:r>
            <a:r>
              <a:rPr lang="es-MX" sz="2400" dirty="0"/>
              <a:t>:</a:t>
            </a:r>
          </a:p>
          <a:p>
            <a:r>
              <a:rPr lang="es-MX" sz="2400" dirty="0"/>
              <a:t>  	</a:t>
            </a:r>
            <a:r>
              <a:rPr lang="es-MX" sz="2400" dirty="0">
                <a:latin typeface="Courier New" pitchFamily="49" charset="0"/>
                <a:cs typeface="Courier New" pitchFamily="49" charset="0"/>
              </a:rPr>
              <a:t>[0, 10, 20, 30, 40, 50, 60, 70, 80, 90, 100]</a:t>
            </a:r>
          </a:p>
          <a:p>
            <a:endParaRPr lang="es-MX" sz="2400" dirty="0"/>
          </a:p>
          <a:p>
            <a:r>
              <a:rPr lang="es-MX" sz="2400" dirty="0" err="1">
                <a:latin typeface="+mn-lt"/>
                <a:cs typeface="Courier New" pitchFamily="49" charset="0"/>
              </a:rPr>
              <a:t>The</a:t>
            </a:r>
            <a:r>
              <a:rPr lang="es-MX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MX" sz="2400" dirty="0" err="1">
                <a:latin typeface="Courier New" pitchFamily="49" charset="0"/>
                <a:cs typeface="Courier New" pitchFamily="49" charset="0"/>
              </a:rPr>
              <a:t>random</a:t>
            </a:r>
            <a:r>
              <a:rPr lang="es-MX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dirty="0"/>
              <a:t>returns, 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random floating-point number</a:t>
            </a:r>
            <a:r>
              <a:rPr lang="en-US" sz="2400" dirty="0"/>
              <a:t>. You do not pass any arguments to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random function</a:t>
            </a:r>
            <a:r>
              <a:rPr lang="en-US" sz="2400" dirty="0"/>
              <a:t>. When you call it, it returns 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random floating </a:t>
            </a:r>
            <a:r>
              <a:rPr lang="en-US" sz="2400" dirty="0"/>
              <a:t>point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number in the range of 0.0 up to 1.0 (but not including 1.0).</a:t>
            </a:r>
          </a:p>
          <a:p>
            <a:r>
              <a:rPr lang="es-MX" sz="2400" dirty="0"/>
              <a:t>	</a:t>
            </a:r>
            <a:r>
              <a:rPr lang="es-MX" sz="240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es-MX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MX" sz="2400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es-MX" sz="24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57196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31028" y="609671"/>
            <a:ext cx="11266986" cy="5177175"/>
          </a:xfrm>
        </p:spPr>
        <p:txBody>
          <a:bodyPr>
            <a:normAutofit fontScale="25000" lnSpcReduction="20000"/>
          </a:bodyPr>
          <a:lstStyle/>
          <a:p>
            <a:r>
              <a:rPr lang="es-MX" sz="17600" i="1" dirty="0" err="1"/>
              <a:t>Checkpoint</a:t>
            </a:r>
            <a:endParaRPr lang="es-MX" sz="17600" i="1" dirty="0"/>
          </a:p>
          <a:p>
            <a:endParaRPr lang="en-US" sz="17600" dirty="0"/>
          </a:p>
          <a:p>
            <a:r>
              <a:rPr lang="en-US" sz="12800" dirty="0"/>
              <a:t>6.4 What does the following statement do?</a:t>
            </a:r>
          </a:p>
          <a:p>
            <a:r>
              <a:rPr lang="es-MX" sz="12800" dirty="0">
                <a:latin typeface="Courier New" pitchFamily="49" charset="0"/>
                <a:cs typeface="Courier New" pitchFamily="49" charset="0"/>
              </a:rPr>
              <a:t>   x = </a:t>
            </a:r>
            <a:r>
              <a:rPr lang="es-MX" sz="128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s-MX" sz="12800" dirty="0">
                <a:latin typeface="Courier New" pitchFamily="49" charset="0"/>
                <a:cs typeface="Courier New" pitchFamily="49" charset="0"/>
              </a:rPr>
              <a:t> (1, 100)</a:t>
            </a:r>
          </a:p>
          <a:p>
            <a:r>
              <a:rPr lang="en-US" sz="12800" dirty="0"/>
              <a:t>6.5 What does the following statement do?</a:t>
            </a:r>
          </a:p>
          <a:p>
            <a:r>
              <a:rPr lang="es-MX" sz="12800" dirty="0"/>
              <a:t>       </a:t>
            </a:r>
            <a:r>
              <a:rPr lang="es-MX" sz="128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es-MX" sz="128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es-MX" sz="128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s-MX" sz="12800" dirty="0">
                <a:latin typeface="Courier New" pitchFamily="49" charset="0"/>
                <a:cs typeface="Courier New" pitchFamily="49" charset="0"/>
              </a:rPr>
              <a:t> (1, 20))</a:t>
            </a:r>
          </a:p>
          <a:p>
            <a:r>
              <a:rPr lang="en-US" sz="12800" dirty="0"/>
              <a:t>6.6 What does the following statement do?</a:t>
            </a:r>
          </a:p>
          <a:p>
            <a:r>
              <a:rPr lang="es-MX" sz="12800" dirty="0"/>
              <a:t>       </a:t>
            </a:r>
            <a:r>
              <a:rPr lang="es-MX" sz="128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es-MX" sz="12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s-MX" sz="12800" dirty="0" err="1">
                <a:latin typeface="Courier New" pitchFamily="49" charset="0"/>
                <a:cs typeface="Courier New" pitchFamily="49" charset="0"/>
              </a:rPr>
              <a:t>random.randrange</a:t>
            </a:r>
            <a:r>
              <a:rPr lang="es-MX" sz="12800" dirty="0">
                <a:latin typeface="Courier New" pitchFamily="49" charset="0"/>
                <a:cs typeface="Courier New" pitchFamily="49" charset="0"/>
              </a:rPr>
              <a:t> (10, 20))</a:t>
            </a:r>
          </a:p>
          <a:p>
            <a:r>
              <a:rPr lang="en-US" sz="12800" dirty="0"/>
              <a:t>6.7 What does the following statement do?</a:t>
            </a:r>
          </a:p>
          <a:p>
            <a:r>
              <a:rPr lang="es-MX" sz="12800" dirty="0"/>
              <a:t>       </a:t>
            </a:r>
            <a:r>
              <a:rPr lang="es-MX" sz="128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es-MX" sz="12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s-MX" sz="12800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es-MX" sz="12800" dirty="0">
                <a:latin typeface="Courier New" pitchFamily="49" charset="0"/>
                <a:cs typeface="Courier New" pitchFamily="49" charset="0"/>
              </a:rPr>
              <a:t> ())</a:t>
            </a:r>
          </a:p>
        </p:txBody>
      </p:sp>
    </p:spTree>
    <p:extLst>
      <p:ext uri="{BB962C8B-B14F-4D97-AF65-F5344CB8AC3E}">
        <p14:creationId xmlns:p14="http://schemas.microsoft.com/office/powerpoint/2010/main" val="259547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82664" y="2195433"/>
            <a:ext cx="10462943" cy="2354342"/>
          </a:xfrm>
        </p:spPr>
        <p:txBody>
          <a:bodyPr>
            <a:normAutofit fontScale="25000" lnSpcReduction="2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12800" dirty="0"/>
              <a:t>In order to call a function that is stored in a module, you have to write an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2800" dirty="0"/>
              <a:t> statement at the top of your program.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2800" dirty="0"/>
              <a:t>An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2800" dirty="0"/>
              <a:t> statement tells the interpreter the name of the module that contains the 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2800" dirty="0"/>
              <a:t>Because you do not see the internal workings of library functions, many programmers think of them as black boxes.</a:t>
            </a:r>
            <a:endParaRPr lang="es-MX" sz="12800" dirty="0"/>
          </a:p>
          <a:p>
            <a:endParaRPr lang="es-MX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603504" y="646303"/>
            <a:ext cx="10780776" cy="780977"/>
          </a:xfrm>
        </p:spPr>
        <p:txBody>
          <a:bodyPr>
            <a:normAutofit/>
          </a:bodyPr>
          <a:lstStyle/>
          <a:p>
            <a:r>
              <a:rPr lang="es-MX" sz="4400" i="1" dirty="0"/>
              <a:t>Standard Library </a:t>
            </a:r>
            <a:r>
              <a:rPr lang="es-MX" sz="4400" i="1" dirty="0" err="1"/>
              <a:t>Functions</a:t>
            </a:r>
            <a:r>
              <a:rPr lang="es-MX" sz="4400" i="1" dirty="0"/>
              <a:t>: Modules</a:t>
            </a:r>
          </a:p>
        </p:txBody>
      </p:sp>
    </p:spTree>
    <p:extLst>
      <p:ext uri="{BB962C8B-B14F-4D97-AF65-F5344CB8AC3E}">
        <p14:creationId xmlns:p14="http://schemas.microsoft.com/office/powerpoint/2010/main" val="169117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4374" y="4172677"/>
            <a:ext cx="10762488" cy="2212358"/>
          </a:xfrm>
        </p:spPr>
        <p:txBody>
          <a:bodyPr>
            <a:noAutofit/>
          </a:bodyPr>
          <a:lstStyle/>
          <a:p>
            <a:r>
              <a:rPr lang="en-US" dirty="0"/>
              <a:t>This section demonstrates how functions work by looking at standard library functions that generate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dirty="0"/>
              <a:t> numbers, and some interesting programs that can be written with them. Then you will learn to write your own value-returning functions and how to create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own</a:t>
            </a:r>
            <a:r>
              <a:rPr lang="es-MX" dirty="0"/>
              <a:t> modules.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06" y="630620"/>
            <a:ext cx="10715926" cy="3090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43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3504" y="504405"/>
            <a:ext cx="10780776" cy="670619"/>
          </a:xfrm>
        </p:spPr>
        <p:txBody>
          <a:bodyPr>
            <a:normAutofit/>
          </a:bodyPr>
          <a:lstStyle/>
          <a:p>
            <a:r>
              <a:rPr lang="es-MX" sz="4400" i="1" dirty="0" err="1"/>
              <a:t>Generating</a:t>
            </a:r>
            <a:r>
              <a:rPr lang="es-MX" sz="4400" i="1" dirty="0"/>
              <a:t> </a:t>
            </a:r>
            <a:r>
              <a:rPr lang="es-MX" sz="4400" i="1" dirty="0" err="1"/>
              <a:t>Random</a:t>
            </a:r>
            <a:r>
              <a:rPr lang="es-MX" sz="4400" i="1" dirty="0"/>
              <a:t> </a:t>
            </a:r>
            <a:r>
              <a:rPr lang="es-MX" sz="4400" i="1" dirty="0" err="1"/>
              <a:t>Numbers</a:t>
            </a:r>
            <a:endParaRPr lang="es-MX" sz="4400" i="1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67512" y="1397859"/>
            <a:ext cx="10841316" cy="4918719"/>
          </a:xfrm>
        </p:spPr>
        <p:txBody>
          <a:bodyPr>
            <a:no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Random numbers </a:t>
            </a:r>
            <a:r>
              <a:rPr lang="en-US" dirty="0"/>
              <a:t>are useful for lots of different programming tasks. The following are just </a:t>
            </a:r>
            <a:r>
              <a:rPr lang="es-MX" dirty="0"/>
              <a:t>a </a:t>
            </a:r>
            <a:r>
              <a:rPr lang="es-MX" dirty="0" err="1"/>
              <a:t>few</a:t>
            </a:r>
            <a:r>
              <a:rPr lang="es-MX" dirty="0"/>
              <a:t> </a:t>
            </a:r>
            <a:r>
              <a:rPr lang="es-MX" dirty="0" err="1"/>
              <a:t>examples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n-US" dirty="0"/>
              <a:t>• Random numbers are commonly used in games.</a:t>
            </a:r>
          </a:p>
          <a:p>
            <a:r>
              <a:rPr lang="en-US" dirty="0"/>
              <a:t>• Random numbers are useful in simulation programs.</a:t>
            </a:r>
          </a:p>
          <a:p>
            <a:r>
              <a:rPr lang="en-US" dirty="0"/>
              <a:t>• Random numbers are useful in statistical programs that must     </a:t>
            </a:r>
          </a:p>
          <a:p>
            <a:r>
              <a:rPr lang="en-US" dirty="0"/>
              <a:t>   randomly select data for </a:t>
            </a:r>
            <a:r>
              <a:rPr lang="es-MX" dirty="0" err="1"/>
              <a:t>analysis</a:t>
            </a:r>
            <a:r>
              <a:rPr lang="es-MX" dirty="0"/>
              <a:t>.</a:t>
            </a:r>
          </a:p>
          <a:p>
            <a:r>
              <a:rPr lang="en-US" dirty="0"/>
              <a:t>• Random numbers are commonly used in computer security to       </a:t>
            </a:r>
          </a:p>
          <a:p>
            <a:r>
              <a:rPr lang="en-US" dirty="0"/>
              <a:t>   encrypt sensitive data.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676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25621" y="641201"/>
            <a:ext cx="10872847" cy="5367713"/>
          </a:xfr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Python provides several library functions for working with random numbers. These functions are stored in a module named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dirty="0"/>
              <a:t> in the standard library. To use any of these functions you first need to write this import statement at the top of your program:</a:t>
            </a:r>
          </a:p>
          <a:p>
            <a:r>
              <a:rPr lang="es-MX" dirty="0"/>
              <a:t>                                                                                                              	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endParaRPr lang="es-MX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This statement causes the interpreter to load the contents of the random module into memory. This makes all of the functions in the random module available to your program.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744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35981" y="1035229"/>
            <a:ext cx="11077798" cy="3189929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MX" dirty="0"/>
              <a:t>On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n-US" dirty="0"/>
              <a:t>left side of the dot (period) is the name of the module, and on the right side of the dot is the name of the function.</a:t>
            </a:r>
          </a:p>
          <a:p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The following statement shows an example of how you might call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function.</a:t>
            </a:r>
          </a:p>
          <a:p>
            <a:r>
              <a:rPr lang="es-MX" dirty="0"/>
              <a:t>         </a:t>
            </a:r>
            <a:r>
              <a:rPr lang="es-MX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MX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(1, 100)</a:t>
            </a:r>
          </a:p>
        </p:txBody>
      </p:sp>
    </p:spTree>
    <p:extLst>
      <p:ext uri="{BB962C8B-B14F-4D97-AF65-F5344CB8AC3E}">
        <p14:creationId xmlns:p14="http://schemas.microsoft.com/office/powerpoint/2010/main" val="297234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79" y="933614"/>
            <a:ext cx="10930858" cy="475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46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821" y="153879"/>
            <a:ext cx="7924981" cy="6514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634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88"/>
          <a:stretch/>
        </p:blipFill>
        <p:spPr bwMode="auto">
          <a:xfrm>
            <a:off x="2400298" y="98693"/>
            <a:ext cx="7234982" cy="433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298" y="4416485"/>
            <a:ext cx="7234982" cy="2362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8475785" y="1700312"/>
            <a:ext cx="93166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En </a:t>
            </a:r>
            <a:r>
              <a:rPr lang="en-US" dirty="0" err="1"/>
              <a:t>clase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0244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a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TC103457491[[fn=Metropolitano]]</Template>
  <TotalTime>3009</TotalTime>
  <Words>629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Metropolitana</vt:lpstr>
      <vt:lpstr>Standard Library Functions</vt:lpstr>
      <vt:lpstr>Standard Library Functions: Modules</vt:lpstr>
      <vt:lpstr>PowerPoint Presentation</vt:lpstr>
      <vt:lpstr>Generating Random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randrange, random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Solución de Problemas con Programación</dc:title>
  <dc:creator>Luis Angel Trejo Rodríguez</dc:creator>
  <cp:lastModifiedBy>Luis Angel Trejo Rodríguez</cp:lastModifiedBy>
  <cp:revision>248</cp:revision>
  <dcterms:created xsi:type="dcterms:W3CDTF">2014-08-12T02:45:07Z</dcterms:created>
  <dcterms:modified xsi:type="dcterms:W3CDTF">2023-09-12T00:34:30Z</dcterms:modified>
</cp:coreProperties>
</file>